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harts/chart2.xml" ContentType="application/vnd.openxmlformats-officedocument.drawingml.chart+xml"/>
  <Override PartName="/ppt/charts/colors1.xml" ContentType="application/vnd.ms-office.chartcolorstyle+xml"/>
  <Override PartName="/ppt/charts/colors2.xml" ContentType="application/vnd.ms-office.chartcolorstyle+xml"/>
  <Override PartName="/ppt/charts/style1.xml" ContentType="application/vnd.ms-office.chartstyle+xml"/>
  <Override PartName="/ppt/charts/style2.xml" ContentType="application/vnd.ms-office.chartstyle+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8"/>
  </p:notesMasterIdLst>
  <p:sldIdLst>
    <p:sldId id="445" r:id="rId3"/>
    <p:sldId id="446" r:id="rId4"/>
    <p:sldId id="447" r:id="rId5"/>
    <p:sldId id="450" r:id="rId6"/>
    <p:sldId id="449" r:id="rId7"/>
    <p:sldId id="465" r:id="rId9"/>
    <p:sldId id="452" r:id="rId10"/>
    <p:sldId id="466" r:id="rId11"/>
    <p:sldId id="467" r:id="rId12"/>
    <p:sldId id="468" r:id="rId13"/>
    <p:sldId id="469" r:id="rId14"/>
    <p:sldId id="473" r:id="rId15"/>
    <p:sldId id="471" r:id="rId16"/>
    <p:sldId id="474" r:id="rId17"/>
    <p:sldId id="470" r:id="rId18"/>
    <p:sldId id="477" r:id="rId19"/>
  </p:sldIdLst>
  <p:sldSz cx="12192000" cy="6858000"/>
  <p:notesSz cx="6858000" cy="9144000"/>
  <p:embeddedFontLst>
    <p:embeddedFont>
      <p:font typeface="黑体" panose="02010609060101010101" charset="-122"/>
      <p:regular r:id="rId23"/>
    </p:embeddedFont>
    <p:embeddedFont>
      <p:font typeface="Century Gothic" panose="020B0502020202020204" charset="0"/>
      <p:regular r:id="rId24"/>
      <p:bold r:id="rId25"/>
      <p:italic r:id="rId26"/>
      <p:boldItalic r:id="rId27"/>
    </p:embeddedFont>
    <p:embeddedFont>
      <p:font typeface="Calibri" panose="020F0502020204030204" charset="0"/>
      <p:regular r:id="rId28"/>
      <p:bold r:id="rId29"/>
      <p:italic r:id="rId30"/>
      <p:boldItalic r:id="rId31"/>
    </p:embeddedFont>
  </p:embeddedFontLst>
  <p:custDataLst>
    <p:tags r:id="rId32"/>
  </p:custDataLst>
  <p:defaultTex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15:guide id="1" pos="1020" userDrawn="1">
          <p15:clr>
            <a:srgbClr val="A4A3A4"/>
          </p15:clr>
        </p15:guide>
        <p15:guide id="2" pos="7533" userDrawn="1">
          <p15:clr>
            <a:srgbClr val="A4A3A4"/>
          </p15:clr>
        </p15:guide>
        <p15:guide id="3" orient="horz" pos="539" userDrawn="1">
          <p15:clr>
            <a:srgbClr val="A4A3A4"/>
          </p15:clr>
        </p15:guide>
        <p15:guide id="4" orient="horz" pos="3619" userDrawn="1">
          <p15:clr>
            <a:srgbClr val="A4A3A4"/>
          </p15:clr>
        </p15:guide>
        <p15:guide id="5" orient="horz" pos="4125" userDrawn="1">
          <p15:clr>
            <a:srgbClr val="A4A3A4"/>
          </p15:clr>
        </p15:guide>
        <p15:guide id="6" orient="horz" pos="4004" userDrawn="1">
          <p15:clr>
            <a:srgbClr val="A4A3A4"/>
          </p15:clr>
        </p15:guide>
        <p15:guide id="7" pos="4968" userDrawn="1">
          <p15:clr>
            <a:srgbClr val="A4A3A4"/>
          </p15:clr>
        </p15:guide>
        <p15:guide id="8" pos="386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04371"/>
    <a:srgbClr val="EEF2F5"/>
    <a:srgbClr val="14122C"/>
    <a:srgbClr val="373C43"/>
    <a:srgbClr val="F4F5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695" autoAdjust="0"/>
    <p:restoredTop sz="94660"/>
  </p:normalViewPr>
  <p:slideViewPr>
    <p:cSldViewPr snapToGrid="0" showGuides="1">
      <p:cViewPr varScale="1">
        <p:scale>
          <a:sx n="108" d="100"/>
          <a:sy n="108" d="100"/>
        </p:scale>
        <p:origin x="82" y="101"/>
      </p:cViewPr>
      <p:guideLst>
        <p:guide pos="1020"/>
        <p:guide pos="7533"/>
        <p:guide orient="horz" pos="539"/>
        <p:guide orient="horz" pos="3619"/>
        <p:guide orient="horz" pos="4125"/>
        <p:guide orient="horz" pos="4004"/>
        <p:guide pos="4968"/>
        <p:guide pos="3864"/>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notesMaster" Target="notesMasters/notesMaster1.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2" Type="http://schemas.openxmlformats.org/officeDocument/2006/relationships/tags" Target="tags/tag5.xml"/><Relationship Id="rId31" Type="http://schemas.openxmlformats.org/officeDocument/2006/relationships/font" Target="fonts/font9.fntdata"/><Relationship Id="rId30" Type="http://schemas.openxmlformats.org/officeDocument/2006/relationships/font" Target="fonts/font8.fntdata"/><Relationship Id="rId3" Type="http://schemas.openxmlformats.org/officeDocument/2006/relationships/slide" Target="slides/slide1.xml"/><Relationship Id="rId29" Type="http://schemas.openxmlformats.org/officeDocument/2006/relationships/font" Target="fonts/font7.fntdata"/><Relationship Id="rId28" Type="http://schemas.openxmlformats.org/officeDocument/2006/relationships/font" Target="fonts/font6.fntdata"/><Relationship Id="rId27" Type="http://schemas.openxmlformats.org/officeDocument/2006/relationships/font" Target="fonts/font5.fntdata"/><Relationship Id="rId26" Type="http://schemas.openxmlformats.org/officeDocument/2006/relationships/font" Target="fonts/font4.fntdata"/><Relationship Id="rId25" Type="http://schemas.openxmlformats.org/officeDocument/2006/relationships/font" Target="fonts/font3.fntdata"/><Relationship Id="rId24" Type="http://schemas.openxmlformats.org/officeDocument/2006/relationships/font" Target="fonts/font2.fntdata"/><Relationship Id="rId23" Type="http://schemas.openxmlformats.org/officeDocument/2006/relationships/font" Target="fonts/font1.fntdata"/><Relationship Id="rId22" Type="http://schemas.openxmlformats.org/officeDocument/2006/relationships/tableStyles" Target="tableStyles.xml"/><Relationship Id="rId21" Type="http://schemas.openxmlformats.org/officeDocument/2006/relationships/viewProps" Target="viewProps.xml"/><Relationship Id="rId20" Type="http://schemas.openxmlformats.org/officeDocument/2006/relationships/presProps" Target="presProps.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oleObject" Target="/Users/puhongyu/Desktop/&#21338;&#22763;&#35770;&#25991;/&#25968;&#25454;/&#28145;&#22323;&#24066;&#25968;&#25454;/gephi/&#20107;&#39033;-&#20449;&#24687;-&#20107;&#39033;-average.xlsx" TargetMode="External"/></Relationships>
</file>

<file path=ppt/charts/_rels/chart2.xml.rels><?xml version="1.0" encoding="UTF-8" standalone="yes"?>
<Relationships xmlns="http://schemas.openxmlformats.org/package/2006/relationships"><Relationship Id="rId3" Type="http://schemas.microsoft.com/office/2011/relationships/chartColorStyle" Target="colors2.xml"/><Relationship Id="rId2" Type="http://schemas.microsoft.com/office/2011/relationships/chartStyle" Target="style2.xml"/><Relationship Id="rId1" Type="http://schemas.openxmlformats.org/officeDocument/2006/relationships/oleObject" Target="/Users/puhongyu/Desktop/&#21338;&#22763;&#35770;&#25991;/&#25968;&#25454;/&#28145;&#22323;&#24066;&#25968;&#25454;/gephi/output-&#36229;&#24230;&#20998;&#26512;&#20316;&#22270;-&#20107;&#39033;-&#25968;&#25454;-&#20107;&#39033;-&#28145;&#22323;-&#27494;&#27721;-&#38271;&#26149;.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79711431082635"/>
          <c:y val="0.0369612309077669"/>
          <c:w val="0.660075507314771"/>
          <c:h val="0.888793786653986"/>
        </c:manualLayout>
      </c:layout>
      <c:barChart>
        <c:barDir val="bar"/>
        <c:grouping val="clustered"/>
        <c:varyColors val="0"/>
        <c:ser>
          <c:idx val="0"/>
          <c:order val="0"/>
          <c:tx>
            <c:strRef>
              <c:f>'[事项-信息-事项-average.xlsx]Sheet2'!$H$1</c:f>
              <c:strCache>
                <c:ptCount val="1"/>
                <c:pt idx="0">
                  <c:v>平均频次</c:v>
                </c:pt>
              </c:strCache>
            </c:strRef>
          </c:tx>
          <c:spPr>
            <a:solidFill>
              <a:schemeClr val="accent1"/>
            </a:solidFill>
            <a:ln>
              <a:noFill/>
            </a:ln>
            <a:effectLst/>
          </c:spPr>
          <c:invertIfNegative val="0"/>
          <c:dLbls>
            <c:delete val="1"/>
          </c:dLbls>
          <c:cat>
            <c:strRef>
              <c:f>'[事项-信息-事项-average.xlsx]Sheet2'!$G$2:$G$39</c:f>
              <c:strCache>
                <c:ptCount val="38"/>
                <c:pt idx="0">
                  <c:v>消费维权</c:v>
                </c:pt>
                <c:pt idx="1">
                  <c:v>高校毕业生</c:v>
                </c:pt>
                <c:pt idx="2">
                  <c:v>教育科研</c:v>
                </c:pt>
                <c:pt idx="3">
                  <c:v>残疾人</c:v>
                </c:pt>
                <c:pt idx="4">
                  <c:v>知识产权</c:v>
                </c:pt>
                <c:pt idx="5">
                  <c:v>准营准办</c:v>
                </c:pt>
                <c:pt idx="6">
                  <c:v>文化体育</c:v>
                </c:pt>
                <c:pt idx="7">
                  <c:v>升学</c:v>
                </c:pt>
                <c:pt idx="8">
                  <c:v>社会保障</c:v>
                </c:pt>
                <c:pt idx="9">
                  <c:v>公用事业</c:v>
                </c:pt>
                <c:pt idx="10">
                  <c:v>抵押质押</c:v>
                </c:pt>
                <c:pt idx="11">
                  <c:v>交通出行</c:v>
                </c:pt>
                <c:pt idx="12">
                  <c:v>退休</c:v>
                </c:pt>
                <c:pt idx="13">
                  <c:v>创业</c:v>
                </c:pt>
                <c:pt idx="14">
                  <c:v>涉农补贴</c:v>
                </c:pt>
                <c:pt idx="15">
                  <c:v>民族宗教</c:v>
                </c:pt>
                <c:pt idx="16">
                  <c:v>死亡殡葬</c:v>
                </c:pt>
                <c:pt idx="17">
                  <c:v>证件办理</c:v>
                </c:pt>
                <c:pt idx="18">
                  <c:v>纳税</c:v>
                </c:pt>
                <c:pt idx="19">
                  <c:v>户籍办理</c:v>
                </c:pt>
                <c:pt idx="20">
                  <c:v>港澳台侨</c:v>
                </c:pt>
                <c:pt idx="21">
                  <c:v>就业创业</c:v>
                </c:pt>
                <c:pt idx="22">
                  <c:v>司法公证</c:v>
                </c:pt>
                <c:pt idx="23">
                  <c:v>找工作</c:v>
                </c:pt>
                <c:pt idx="24">
                  <c:v>设立变更</c:v>
                </c:pt>
                <c:pt idx="25">
                  <c:v>人才</c:v>
                </c:pt>
                <c:pt idx="26">
                  <c:v>规划建设</c:v>
                </c:pt>
                <c:pt idx="27">
                  <c:v>医疗卫生</c:v>
                </c:pt>
                <c:pt idx="28">
                  <c:v>职业资格</c:v>
                </c:pt>
                <c:pt idx="29">
                  <c:v>环保绿化</c:v>
                </c:pt>
                <c:pt idx="30">
                  <c:v>外国人</c:v>
                </c:pt>
                <c:pt idx="31">
                  <c:v>妇女</c:v>
                </c:pt>
                <c:pt idx="32">
                  <c:v>公共安全</c:v>
                </c:pt>
                <c:pt idx="33">
                  <c:v>买房子</c:v>
                </c:pt>
                <c:pt idx="34">
                  <c:v>住房保障</c:v>
                </c:pt>
                <c:pt idx="35">
                  <c:v>出境入境</c:v>
                </c:pt>
                <c:pt idx="36">
                  <c:v>失业</c:v>
                </c:pt>
                <c:pt idx="37">
                  <c:v>生育收养</c:v>
                </c:pt>
              </c:strCache>
            </c:strRef>
          </c:cat>
          <c:val>
            <c:numRef>
              <c:f>'[事项-信息-事项-average.xlsx]Sheet2'!$H$2:$H$39</c:f>
              <c:numCache>
                <c:formatCode>0.00_ </c:formatCode>
                <c:ptCount val="38"/>
                <c:pt idx="0">
                  <c:v>1</c:v>
                </c:pt>
                <c:pt idx="1">
                  <c:v>1</c:v>
                </c:pt>
                <c:pt idx="2">
                  <c:v>1.33333333333333</c:v>
                </c:pt>
                <c:pt idx="3">
                  <c:v>1.33333333333333</c:v>
                </c:pt>
                <c:pt idx="4">
                  <c:v>1.55737704918033</c:v>
                </c:pt>
                <c:pt idx="5">
                  <c:v>1.6</c:v>
                </c:pt>
                <c:pt idx="6">
                  <c:v>1.63636363636364</c:v>
                </c:pt>
                <c:pt idx="7">
                  <c:v>1.66666666666667</c:v>
                </c:pt>
                <c:pt idx="8">
                  <c:v>1.75806451612903</c:v>
                </c:pt>
                <c:pt idx="9">
                  <c:v>1.78571428571429</c:v>
                </c:pt>
                <c:pt idx="10">
                  <c:v>1.8</c:v>
                </c:pt>
                <c:pt idx="11">
                  <c:v>1.94</c:v>
                </c:pt>
                <c:pt idx="12">
                  <c:v>2</c:v>
                </c:pt>
                <c:pt idx="13">
                  <c:v>2</c:v>
                </c:pt>
                <c:pt idx="14">
                  <c:v>2</c:v>
                </c:pt>
                <c:pt idx="15">
                  <c:v>2</c:v>
                </c:pt>
                <c:pt idx="16">
                  <c:v>2.16666666666667</c:v>
                </c:pt>
                <c:pt idx="17">
                  <c:v>2.184</c:v>
                </c:pt>
                <c:pt idx="18">
                  <c:v>2.22222222222222</c:v>
                </c:pt>
                <c:pt idx="19">
                  <c:v>2.23863636363636</c:v>
                </c:pt>
                <c:pt idx="20">
                  <c:v>2.25</c:v>
                </c:pt>
                <c:pt idx="21">
                  <c:v>2.27272727272727</c:v>
                </c:pt>
                <c:pt idx="22">
                  <c:v>2.2962962962963</c:v>
                </c:pt>
                <c:pt idx="23">
                  <c:v>2.33333333333333</c:v>
                </c:pt>
                <c:pt idx="24">
                  <c:v>2.34545454545455</c:v>
                </c:pt>
                <c:pt idx="25">
                  <c:v>2.35714285714286</c:v>
                </c:pt>
                <c:pt idx="26">
                  <c:v>2.37735849056604</c:v>
                </c:pt>
                <c:pt idx="27">
                  <c:v>2.46666666666667</c:v>
                </c:pt>
                <c:pt idx="28">
                  <c:v>2.7</c:v>
                </c:pt>
                <c:pt idx="29">
                  <c:v>2.72727272727273</c:v>
                </c:pt>
                <c:pt idx="30">
                  <c:v>2.88888888888889</c:v>
                </c:pt>
                <c:pt idx="31">
                  <c:v>3</c:v>
                </c:pt>
                <c:pt idx="32">
                  <c:v>3.23076923076923</c:v>
                </c:pt>
                <c:pt idx="33">
                  <c:v>4.25</c:v>
                </c:pt>
                <c:pt idx="34">
                  <c:v>4.25423728813559</c:v>
                </c:pt>
                <c:pt idx="35">
                  <c:v>4.70909090909091</c:v>
                </c:pt>
                <c:pt idx="36">
                  <c:v>5</c:v>
                </c:pt>
                <c:pt idx="37">
                  <c:v>6.75</c:v>
                </c:pt>
              </c:numCache>
            </c:numRef>
          </c:val>
        </c:ser>
        <c:dLbls>
          <c:showLegendKey val="0"/>
          <c:showVal val="0"/>
          <c:showCatName val="0"/>
          <c:showSerName val="0"/>
          <c:showPercent val="0"/>
          <c:showBubbleSize val="0"/>
        </c:dLbls>
        <c:gapWidth val="182"/>
        <c:axId val="537593855"/>
        <c:axId val="697086687"/>
      </c:barChart>
      <c:catAx>
        <c:axId val="537593855"/>
        <c:scaling>
          <c:orientation val="minMax"/>
        </c:scaling>
        <c:delete val="0"/>
        <c:axPos val="l"/>
        <c:numFmt formatCode="General" sourceLinked="0"/>
        <c:majorTickMark val="none"/>
        <c:minorTickMark val="none"/>
        <c:tickLblPos val="nextTo"/>
        <c:spPr>
          <a:noFill/>
          <a:ln w="9525" cap="flat" cmpd="sng" algn="ctr">
            <a:solidFill>
              <a:schemeClr val="tx1">
                <a:lumMod val="15000"/>
                <a:lumOff val="85000"/>
              </a:schemeClr>
            </a:solidFill>
            <a:round/>
          </a:ln>
          <a:effectLst/>
        </c:spPr>
        <c:txPr>
          <a:bodyPr rot="-60000000" spcFirstLastPara="0" vertOverflow="ellipsis" vert="horz" wrap="square" anchor="ctr" anchorCtr="1"/>
          <a:lstStyle/>
          <a:p>
            <a:pPr>
              <a:defRPr lang="zh-CN" sz="800" b="0" i="0" u="none" strike="noStrike" kern="1200" baseline="0">
                <a:solidFill>
                  <a:schemeClr val="tx1">
                    <a:lumMod val="65000"/>
                    <a:lumOff val="35000"/>
                  </a:schemeClr>
                </a:solidFill>
                <a:latin typeface="+mn-lt"/>
                <a:ea typeface="+mn-ea"/>
                <a:cs typeface="+mn-cs"/>
              </a:defRPr>
            </a:pPr>
          </a:p>
        </c:txPr>
        <c:crossAx val="697086687"/>
        <c:crosses val="autoZero"/>
        <c:auto val="1"/>
        <c:lblAlgn val="ctr"/>
        <c:lblOffset val="100"/>
        <c:tickLblSkip val="1"/>
        <c:noMultiLvlLbl val="0"/>
      </c:catAx>
      <c:valAx>
        <c:axId val="697086687"/>
        <c:scaling>
          <c:orientation val="minMax"/>
        </c:scaling>
        <c:delete val="0"/>
        <c:axPos val="b"/>
        <c:majorGridlines>
          <c:spPr>
            <a:ln w="9525" cap="flat" cmpd="sng" algn="ctr">
              <a:solidFill>
                <a:schemeClr val="tx1">
                  <a:lumMod val="15000"/>
                  <a:lumOff val="85000"/>
                </a:schemeClr>
              </a:solidFill>
              <a:round/>
            </a:ln>
            <a:effectLst/>
          </c:spPr>
        </c:majorGridlines>
        <c:numFmt formatCode="0_);[Red]\(0\)" sourceLinked="0"/>
        <c:majorTickMark val="none"/>
        <c:minorTickMark val="none"/>
        <c:tickLblPos val="nextTo"/>
        <c:spPr>
          <a:noFill/>
          <a:ln>
            <a:noFill/>
          </a:ln>
          <a:effectLst/>
        </c:spPr>
        <c:txPr>
          <a:bodyPr rot="-60000000" spcFirstLastPara="0" vertOverflow="ellipsis" vert="horz" wrap="square" anchor="ctr" anchorCtr="1"/>
          <a:lstStyle/>
          <a:p>
            <a:pPr>
              <a:defRPr lang="zh-CN" sz="800" b="0" i="0" u="none" strike="noStrike" kern="1200" baseline="0">
                <a:solidFill>
                  <a:schemeClr val="tx1">
                    <a:lumMod val="65000"/>
                    <a:lumOff val="35000"/>
                  </a:schemeClr>
                </a:solidFill>
                <a:latin typeface="+mn-lt"/>
                <a:ea typeface="+mn-ea"/>
                <a:cs typeface="+mn-cs"/>
              </a:defRPr>
            </a:pPr>
          </a:p>
        </c:txPr>
        <c:crossAx val="537593855"/>
        <c:crosses val="autoZero"/>
        <c:crossBetween val="between"/>
      </c:valAx>
      <c:spPr>
        <a:noFill/>
        <a:ln>
          <a:noFill/>
        </a:ln>
        <a:effectLst/>
      </c:spPr>
    </c:plotArea>
    <c:plotVisOnly val="1"/>
    <c:dispBlanksAs val="gap"/>
    <c:showDLblsOverMax val="0"/>
  </c:chart>
  <c:spPr>
    <a:solidFill>
      <a:schemeClr val="bg1"/>
    </a:solidFill>
    <a:ln w="9525" cap="flat" cmpd="sng" algn="ctr">
      <a:solidFill>
        <a:schemeClr val="tx1">
          <a:lumMod val="15000"/>
          <a:lumOff val="85000"/>
        </a:schemeClr>
      </a:solidFill>
      <a:round/>
    </a:ln>
    <a:effectLst/>
  </c:spPr>
  <c:txPr>
    <a:bodyPr/>
    <a:lstStyle/>
    <a:p>
      <a:pPr>
        <a:defRPr lang="zh-CN" sz="800"/>
      </a:pPr>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'[output-超度分析作图-事项-数据-事项-深圳-武汉-长春.xlsx]output-事项-数据-事项'!$X$1</c:f>
              <c:strCache>
                <c:ptCount val="1"/>
                <c:pt idx="0">
                  <c:v>Degree</c:v>
                </c:pt>
              </c:strCache>
            </c:strRef>
          </c:tx>
          <c:spPr>
            <a:solidFill>
              <a:schemeClr val="accent1"/>
            </a:solidFill>
            <a:ln>
              <a:noFill/>
            </a:ln>
            <a:effectLst/>
          </c:spPr>
          <c:invertIfNegative val="0"/>
          <c:dLbls>
            <c:delete val="1"/>
          </c:dLbls>
          <c:cat>
            <c:strRef>
              <c:f>'[output-超度分析作图-事项-数据-事项-深圳-武汉-长春.xlsx]output-事项-数据-事项'!$W$2:$W$40</c:f>
              <c:strCache>
                <c:ptCount val="38"/>
                <c:pt idx="0">
                  <c:v>消费维权</c:v>
                </c:pt>
                <c:pt idx="1">
                  <c:v>失业</c:v>
                </c:pt>
                <c:pt idx="2">
                  <c:v>残疾人</c:v>
                </c:pt>
                <c:pt idx="3">
                  <c:v>退休</c:v>
                </c:pt>
                <c:pt idx="4">
                  <c:v>教育科研</c:v>
                </c:pt>
                <c:pt idx="5">
                  <c:v>升学</c:v>
                </c:pt>
                <c:pt idx="6">
                  <c:v>高校毕业生</c:v>
                </c:pt>
                <c:pt idx="7">
                  <c:v>妇女</c:v>
                </c:pt>
                <c:pt idx="8">
                  <c:v>创业</c:v>
                </c:pt>
                <c:pt idx="9">
                  <c:v>涉农补贴</c:v>
                </c:pt>
                <c:pt idx="10">
                  <c:v>找工作</c:v>
                </c:pt>
                <c:pt idx="11">
                  <c:v>抵押质押</c:v>
                </c:pt>
                <c:pt idx="12">
                  <c:v>民族宗教</c:v>
                </c:pt>
                <c:pt idx="13">
                  <c:v>港澳台侨</c:v>
                </c:pt>
                <c:pt idx="14">
                  <c:v>死亡殡葬</c:v>
                </c:pt>
                <c:pt idx="15">
                  <c:v>买房子</c:v>
                </c:pt>
                <c:pt idx="16">
                  <c:v>生育收养</c:v>
                </c:pt>
                <c:pt idx="17">
                  <c:v>公共安全</c:v>
                </c:pt>
                <c:pt idx="18">
                  <c:v>就业创业</c:v>
                </c:pt>
                <c:pt idx="19">
                  <c:v>文化体育</c:v>
                </c:pt>
                <c:pt idx="20">
                  <c:v>环保绿化</c:v>
                </c:pt>
                <c:pt idx="21">
                  <c:v>公用事业</c:v>
                </c:pt>
                <c:pt idx="22">
                  <c:v>外国人</c:v>
                </c:pt>
                <c:pt idx="23">
                  <c:v>人才</c:v>
                </c:pt>
                <c:pt idx="24">
                  <c:v>纳税</c:v>
                </c:pt>
                <c:pt idx="25">
                  <c:v>准营准办</c:v>
                </c:pt>
                <c:pt idx="26">
                  <c:v>知识产权</c:v>
                </c:pt>
                <c:pt idx="27">
                  <c:v>司法公证</c:v>
                </c:pt>
                <c:pt idx="28">
                  <c:v>医疗卫生</c:v>
                </c:pt>
                <c:pt idx="29">
                  <c:v>户籍办理</c:v>
                </c:pt>
                <c:pt idx="30">
                  <c:v>规划建设</c:v>
                </c:pt>
                <c:pt idx="31">
                  <c:v>交通出行</c:v>
                </c:pt>
                <c:pt idx="32">
                  <c:v>设立变更</c:v>
                </c:pt>
                <c:pt idx="33">
                  <c:v>职业资格</c:v>
                </c:pt>
                <c:pt idx="34">
                  <c:v>社会保障</c:v>
                </c:pt>
                <c:pt idx="35">
                  <c:v>住房保障</c:v>
                </c:pt>
                <c:pt idx="36">
                  <c:v>证件办理</c:v>
                </c:pt>
                <c:pt idx="37">
                  <c:v>出境入境</c:v>
                </c:pt>
              </c:strCache>
            </c:strRef>
          </c:cat>
          <c:val>
            <c:numRef>
              <c:f>'[output-超度分析作图-事项-数据-事项-深圳-武汉-长春.xlsx]output-事项-数据-事项'!$X$2:$X$40</c:f>
              <c:numCache>
                <c:formatCode>General</c:formatCode>
                <c:ptCount val="38"/>
                <c:pt idx="0">
                  <c:v>1</c:v>
                </c:pt>
                <c:pt idx="1">
                  <c:v>2</c:v>
                </c:pt>
                <c:pt idx="2">
                  <c:v>2</c:v>
                </c:pt>
                <c:pt idx="3">
                  <c:v>2</c:v>
                </c:pt>
                <c:pt idx="4">
                  <c:v>3</c:v>
                </c:pt>
                <c:pt idx="5">
                  <c:v>3</c:v>
                </c:pt>
                <c:pt idx="6">
                  <c:v>3</c:v>
                </c:pt>
                <c:pt idx="7">
                  <c:v>3</c:v>
                </c:pt>
                <c:pt idx="8">
                  <c:v>4</c:v>
                </c:pt>
                <c:pt idx="9">
                  <c:v>4</c:v>
                </c:pt>
                <c:pt idx="10">
                  <c:v>7</c:v>
                </c:pt>
                <c:pt idx="11">
                  <c:v>7</c:v>
                </c:pt>
                <c:pt idx="12">
                  <c:v>8</c:v>
                </c:pt>
                <c:pt idx="13">
                  <c:v>8</c:v>
                </c:pt>
                <c:pt idx="14">
                  <c:v>9</c:v>
                </c:pt>
                <c:pt idx="15">
                  <c:v>12</c:v>
                </c:pt>
                <c:pt idx="16">
                  <c:v>14</c:v>
                </c:pt>
                <c:pt idx="17">
                  <c:v>15</c:v>
                </c:pt>
                <c:pt idx="18">
                  <c:v>16</c:v>
                </c:pt>
                <c:pt idx="19">
                  <c:v>16</c:v>
                </c:pt>
                <c:pt idx="20">
                  <c:v>17</c:v>
                </c:pt>
                <c:pt idx="21">
                  <c:v>18</c:v>
                </c:pt>
                <c:pt idx="22">
                  <c:v>21</c:v>
                </c:pt>
                <c:pt idx="23">
                  <c:v>25</c:v>
                </c:pt>
                <c:pt idx="24">
                  <c:v>35</c:v>
                </c:pt>
                <c:pt idx="25">
                  <c:v>38</c:v>
                </c:pt>
                <c:pt idx="26">
                  <c:v>42</c:v>
                </c:pt>
                <c:pt idx="27">
                  <c:v>43</c:v>
                </c:pt>
                <c:pt idx="28">
                  <c:v>52</c:v>
                </c:pt>
                <c:pt idx="29">
                  <c:v>52</c:v>
                </c:pt>
                <c:pt idx="30">
                  <c:v>56</c:v>
                </c:pt>
                <c:pt idx="31">
                  <c:v>60</c:v>
                </c:pt>
                <c:pt idx="32">
                  <c:v>62</c:v>
                </c:pt>
                <c:pt idx="33">
                  <c:v>72</c:v>
                </c:pt>
                <c:pt idx="34">
                  <c:v>72</c:v>
                </c:pt>
                <c:pt idx="35">
                  <c:v>80</c:v>
                </c:pt>
                <c:pt idx="36">
                  <c:v>81</c:v>
                </c:pt>
                <c:pt idx="37">
                  <c:v>82</c:v>
                </c:pt>
              </c:numCache>
            </c:numRef>
          </c:val>
        </c:ser>
        <c:dLbls>
          <c:showLegendKey val="0"/>
          <c:showVal val="0"/>
          <c:showCatName val="0"/>
          <c:showSerName val="0"/>
          <c:showPercent val="0"/>
          <c:showBubbleSize val="0"/>
        </c:dLbls>
        <c:gapWidth val="182"/>
        <c:axId val="908148401"/>
        <c:axId val="283595203"/>
      </c:barChart>
      <c:catAx>
        <c:axId val="908148401"/>
        <c:scaling>
          <c:orientation val="minMax"/>
        </c:scaling>
        <c:delete val="0"/>
        <c:axPos val="l"/>
        <c:numFmt formatCode="General" sourceLinked="0"/>
        <c:majorTickMark val="none"/>
        <c:minorTickMark val="none"/>
        <c:tickLblPos val="nextTo"/>
        <c:spPr>
          <a:noFill/>
          <a:ln w="9525" cap="flat" cmpd="sng" algn="ctr">
            <a:solidFill>
              <a:schemeClr val="tx1">
                <a:lumMod val="15000"/>
                <a:lumOff val="85000"/>
              </a:schemeClr>
            </a:solidFill>
            <a:round/>
          </a:ln>
          <a:effectLst/>
        </c:spPr>
        <c:txPr>
          <a:bodyPr rot="-60000000" spcFirstLastPara="0" vertOverflow="ellipsis" vert="horz" wrap="square" anchor="ctr" anchorCtr="1"/>
          <a:lstStyle/>
          <a:p>
            <a:pPr>
              <a:defRPr lang="zh-CN" sz="800" b="0" i="0" u="none" strike="noStrike" kern="1200" baseline="0">
                <a:solidFill>
                  <a:schemeClr val="tx1">
                    <a:lumMod val="65000"/>
                    <a:lumOff val="35000"/>
                  </a:schemeClr>
                </a:solidFill>
                <a:latin typeface="+mn-lt"/>
                <a:ea typeface="+mn-ea"/>
                <a:cs typeface="+mn-cs"/>
              </a:defRPr>
            </a:pPr>
          </a:p>
        </c:txPr>
        <c:crossAx val="283595203"/>
        <c:crosses val="autoZero"/>
        <c:auto val="1"/>
        <c:lblAlgn val="ctr"/>
        <c:lblOffset val="100"/>
        <c:tickLblSkip val="1"/>
        <c:noMultiLvlLbl val="0"/>
      </c:catAx>
      <c:valAx>
        <c:axId val="283595203"/>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crossAx val="908148401"/>
        <c:crosses val="autoZero"/>
        <c:crossBetween val="between"/>
      </c:valAx>
      <c:spPr>
        <a:noFill/>
        <a:ln>
          <a:noFill/>
        </a:ln>
        <a:effectLst/>
      </c:spPr>
    </c:plotArea>
    <c:plotVisOnly val="1"/>
    <c:dispBlanksAs val="gap"/>
    <c:showDLblsOverMax val="0"/>
  </c:chart>
  <c:spPr>
    <a:solidFill>
      <a:schemeClr val="bg1"/>
    </a:solidFill>
    <a:ln w="9525" cap="flat" cmpd="sng" algn="ctr">
      <a:solidFill>
        <a:schemeClr val="tx1">
          <a:lumMod val="15000"/>
          <a:lumOff val="85000"/>
        </a:schemeClr>
      </a:solidFill>
      <a:round/>
    </a:ln>
    <a:effectLst/>
  </c:spPr>
  <c:txPr>
    <a:bodyPr/>
    <a:lstStyle/>
    <a:p>
      <a:pPr>
        <a:defRPr lang="zh-CN" sz="900"/>
      </a:pPr>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4_标题和内容">
    <p:spTree>
      <p:nvGrpSpPr>
        <p:cNvPr id="1" name=""/>
        <p:cNvGrpSpPr/>
        <p:nvPr/>
      </p:nvGrpSpPr>
      <p:grpSpPr>
        <a:xfrm>
          <a:off x="0" y="0"/>
          <a:ext cx="0" cy="0"/>
          <a:chOff x="0" y="0"/>
          <a:chExt cx="0" cy="0"/>
        </a:xfrm>
      </p:grpSpPr>
      <p:sp>
        <p:nvSpPr>
          <p:cNvPr id="2" name="图片占位符 2"/>
          <p:cNvSpPr>
            <a:spLocks noGrp="1"/>
          </p:cNvSpPr>
          <p:nvPr>
            <p:ph type="pic" sz="quarter" idx="16"/>
          </p:nvPr>
        </p:nvSpPr>
        <p:spPr>
          <a:xfrm>
            <a:off x="3236837" y="1662541"/>
            <a:ext cx="2690812" cy="1916031"/>
          </a:xfrm>
        </p:spPr>
        <p:txBody>
          <a:bodyPr>
            <a:normAutofit/>
          </a:bodyPr>
          <a:lstStyle>
            <a:lvl1pPr marL="0" indent="0" algn="ctr">
              <a:buFontTx/>
              <a:buNone/>
              <a:defRPr sz="1865"/>
            </a:lvl1pPr>
          </a:lstStyle>
          <a:p>
            <a:r>
              <a:rPr lang="zh-CN" altLang="en-US"/>
              <a:t>单击图标添加图片</a:t>
            </a:r>
            <a:endParaRPr lang="zh-CN" altLang="en-US"/>
          </a:p>
        </p:txBody>
      </p:sp>
      <p:sp>
        <p:nvSpPr>
          <p:cNvPr id="3" name="图片占位符 2"/>
          <p:cNvSpPr>
            <a:spLocks noGrp="1"/>
          </p:cNvSpPr>
          <p:nvPr>
            <p:ph type="pic" sz="quarter" idx="19"/>
          </p:nvPr>
        </p:nvSpPr>
        <p:spPr>
          <a:xfrm>
            <a:off x="304800" y="3834680"/>
            <a:ext cx="2690812" cy="1916031"/>
          </a:xfrm>
        </p:spPr>
        <p:txBody>
          <a:bodyPr>
            <a:normAutofit/>
          </a:bodyPr>
          <a:lstStyle>
            <a:lvl1pPr marL="0" indent="0" algn="ctr">
              <a:buFontTx/>
              <a:buNone/>
              <a:defRPr sz="1865"/>
            </a:lvl1pPr>
          </a:lstStyle>
          <a:p>
            <a:r>
              <a:rPr lang="zh-CN" altLang="en-US"/>
              <a:t>单击图标添加图片</a:t>
            </a:r>
            <a:endParaRPr lang="zh-CN" altLang="en-US"/>
          </a:p>
        </p:txBody>
      </p:sp>
      <p:sp>
        <p:nvSpPr>
          <p:cNvPr id="4" name="图片占位符 2"/>
          <p:cNvSpPr>
            <a:spLocks noGrp="1"/>
          </p:cNvSpPr>
          <p:nvPr>
            <p:ph type="pic" sz="quarter" idx="20"/>
          </p:nvPr>
        </p:nvSpPr>
        <p:spPr>
          <a:xfrm>
            <a:off x="309321" y="1662543"/>
            <a:ext cx="2690812" cy="1916031"/>
          </a:xfrm>
        </p:spPr>
        <p:txBody>
          <a:bodyPr>
            <a:normAutofit/>
          </a:bodyPr>
          <a:lstStyle>
            <a:lvl1pPr marL="0" indent="0" algn="ctr">
              <a:buFontTx/>
              <a:buNone/>
              <a:defRPr sz="1865"/>
            </a:lvl1pPr>
          </a:lstStyle>
          <a:p>
            <a:r>
              <a:rPr lang="zh-CN" altLang="en-US"/>
              <a:t>单击图标添加图片</a:t>
            </a:r>
            <a:endParaRPr lang="zh-CN" altLang="en-US"/>
          </a:p>
        </p:txBody>
      </p:sp>
      <p:sp>
        <p:nvSpPr>
          <p:cNvPr id="5" name="图片占位符 2"/>
          <p:cNvSpPr>
            <a:spLocks noGrp="1"/>
          </p:cNvSpPr>
          <p:nvPr>
            <p:ph type="pic" sz="quarter" idx="21"/>
          </p:nvPr>
        </p:nvSpPr>
        <p:spPr>
          <a:xfrm>
            <a:off x="3236837" y="3834681"/>
            <a:ext cx="2690812" cy="1916031"/>
          </a:xfrm>
        </p:spPr>
        <p:txBody>
          <a:bodyPr>
            <a:normAutofit/>
          </a:bodyPr>
          <a:lstStyle>
            <a:lvl1pPr marL="0" indent="0" algn="ctr">
              <a:buFontTx/>
              <a:buNone/>
              <a:defRPr sz="1865"/>
            </a:lvl1pPr>
          </a:lstStyle>
          <a:p>
            <a:r>
              <a:rPr lang="zh-CN" altLang="en-US"/>
              <a:t>单击图标添加图片</a:t>
            </a:r>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标题和内容">
    <p:spTree>
      <p:nvGrpSpPr>
        <p:cNvPr id="1" name=""/>
        <p:cNvGrpSpPr/>
        <p:nvPr/>
      </p:nvGrpSpPr>
      <p:grpSpPr>
        <a:xfrm>
          <a:off x="0" y="0"/>
          <a:ext cx="0" cy="0"/>
          <a:chOff x="0" y="0"/>
          <a:chExt cx="0" cy="0"/>
        </a:xfrm>
      </p:grpSpPr>
      <p:sp>
        <p:nvSpPr>
          <p:cNvPr id="5" name="矩形 4"/>
          <p:cNvSpPr/>
          <p:nvPr userDrawn="1"/>
        </p:nvSpPr>
        <p:spPr>
          <a:xfrm>
            <a:off x="304800" y="3129336"/>
            <a:ext cx="11582400" cy="337306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2" name="图片占位符 2"/>
          <p:cNvSpPr>
            <a:spLocks noGrp="1"/>
          </p:cNvSpPr>
          <p:nvPr>
            <p:ph type="pic" sz="quarter" idx="20"/>
          </p:nvPr>
        </p:nvSpPr>
        <p:spPr>
          <a:xfrm>
            <a:off x="508401" y="1662541"/>
            <a:ext cx="3512736" cy="1916031"/>
          </a:xfrm>
        </p:spPr>
        <p:txBody>
          <a:bodyPr>
            <a:normAutofit/>
          </a:bodyPr>
          <a:lstStyle>
            <a:lvl1pPr marL="0" indent="0" algn="ctr">
              <a:buFontTx/>
              <a:buNone/>
              <a:defRPr sz="1865"/>
            </a:lvl1pPr>
          </a:lstStyle>
          <a:p>
            <a:r>
              <a:rPr lang="zh-CN" altLang="en-US"/>
              <a:t>单击图标添加图片</a:t>
            </a:r>
            <a:endParaRPr lang="zh-CN" altLang="en-US"/>
          </a:p>
        </p:txBody>
      </p:sp>
      <p:sp>
        <p:nvSpPr>
          <p:cNvPr id="3" name="图片占位符 2"/>
          <p:cNvSpPr>
            <a:spLocks noGrp="1"/>
          </p:cNvSpPr>
          <p:nvPr>
            <p:ph type="pic" sz="quarter" idx="21"/>
          </p:nvPr>
        </p:nvSpPr>
        <p:spPr>
          <a:xfrm>
            <a:off x="4339629" y="1662541"/>
            <a:ext cx="3512736" cy="1916031"/>
          </a:xfrm>
        </p:spPr>
        <p:txBody>
          <a:bodyPr>
            <a:normAutofit/>
          </a:bodyPr>
          <a:lstStyle>
            <a:lvl1pPr marL="0" indent="0" algn="ctr">
              <a:buFontTx/>
              <a:buNone/>
              <a:defRPr sz="1865"/>
            </a:lvl1pPr>
          </a:lstStyle>
          <a:p>
            <a:r>
              <a:rPr lang="zh-CN" altLang="en-US"/>
              <a:t>单击图标添加图片</a:t>
            </a:r>
            <a:endParaRPr lang="zh-CN" altLang="en-US"/>
          </a:p>
        </p:txBody>
      </p:sp>
      <p:sp>
        <p:nvSpPr>
          <p:cNvPr id="4" name="图片占位符 2"/>
          <p:cNvSpPr>
            <a:spLocks noGrp="1"/>
          </p:cNvSpPr>
          <p:nvPr>
            <p:ph type="pic" sz="quarter" idx="22"/>
          </p:nvPr>
        </p:nvSpPr>
        <p:spPr>
          <a:xfrm>
            <a:off x="8170861" y="1662541"/>
            <a:ext cx="3512736" cy="1916031"/>
          </a:xfrm>
        </p:spPr>
        <p:txBody>
          <a:bodyPr>
            <a:normAutofit/>
          </a:bodyPr>
          <a:lstStyle>
            <a:lvl1pPr marL="0" indent="0" algn="ctr">
              <a:buFontTx/>
              <a:buNone/>
              <a:defRPr sz="1865"/>
            </a:lvl1pPr>
          </a:lstStyle>
          <a:p>
            <a:r>
              <a:rPr lang="zh-CN" altLang="en-US"/>
              <a:t>单击图标添加图片</a:t>
            </a:r>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sp>
        <p:nvSpPr>
          <p:cNvPr id="37" name="图片占位符 2"/>
          <p:cNvSpPr>
            <a:spLocks noGrp="1"/>
          </p:cNvSpPr>
          <p:nvPr>
            <p:ph type="pic" sz="quarter" idx="16"/>
          </p:nvPr>
        </p:nvSpPr>
        <p:spPr>
          <a:xfrm>
            <a:off x="3236837" y="1662541"/>
            <a:ext cx="2690812" cy="1916031"/>
          </a:xfrm>
        </p:spPr>
        <p:txBody>
          <a:bodyPr>
            <a:normAutofit/>
          </a:bodyPr>
          <a:lstStyle>
            <a:lvl1pPr marL="0" indent="0" algn="ctr">
              <a:buFontTx/>
              <a:buNone/>
              <a:defRPr sz="1865"/>
            </a:lvl1pPr>
          </a:lstStyle>
          <a:p>
            <a:r>
              <a:rPr lang="zh-CN" altLang="en-US"/>
              <a:t>单击图标添加图片</a:t>
            </a:r>
            <a:endParaRPr lang="zh-CN" altLang="en-US"/>
          </a:p>
        </p:txBody>
      </p:sp>
      <p:sp>
        <p:nvSpPr>
          <p:cNvPr id="38" name="图片占位符 2"/>
          <p:cNvSpPr>
            <a:spLocks noGrp="1"/>
          </p:cNvSpPr>
          <p:nvPr>
            <p:ph type="pic" sz="quarter" idx="19"/>
          </p:nvPr>
        </p:nvSpPr>
        <p:spPr>
          <a:xfrm>
            <a:off x="6224656" y="1662541"/>
            <a:ext cx="2690812" cy="1916031"/>
          </a:xfrm>
        </p:spPr>
        <p:txBody>
          <a:bodyPr>
            <a:normAutofit/>
          </a:bodyPr>
          <a:lstStyle>
            <a:lvl1pPr marL="0" indent="0" algn="ctr">
              <a:buFontTx/>
              <a:buNone/>
              <a:defRPr sz="1865"/>
            </a:lvl1pPr>
          </a:lstStyle>
          <a:p>
            <a:r>
              <a:rPr lang="zh-CN" altLang="en-US"/>
              <a:t>单击图标添加图片</a:t>
            </a:r>
            <a:endParaRPr lang="zh-CN" altLang="en-US"/>
          </a:p>
        </p:txBody>
      </p:sp>
      <p:sp>
        <p:nvSpPr>
          <p:cNvPr id="33" name="图片占位符 2"/>
          <p:cNvSpPr>
            <a:spLocks noGrp="1"/>
          </p:cNvSpPr>
          <p:nvPr>
            <p:ph type="pic" sz="quarter" idx="20"/>
          </p:nvPr>
        </p:nvSpPr>
        <p:spPr>
          <a:xfrm>
            <a:off x="309321" y="1662543"/>
            <a:ext cx="2690812" cy="1916031"/>
          </a:xfrm>
        </p:spPr>
        <p:txBody>
          <a:bodyPr>
            <a:normAutofit/>
          </a:bodyPr>
          <a:lstStyle>
            <a:lvl1pPr marL="0" indent="0" algn="ctr">
              <a:buFontTx/>
              <a:buNone/>
              <a:defRPr sz="1865"/>
            </a:lvl1pPr>
          </a:lstStyle>
          <a:p>
            <a:r>
              <a:rPr lang="zh-CN" altLang="en-US"/>
              <a:t>单击图标添加图片</a:t>
            </a:r>
            <a:endParaRPr lang="zh-CN" altLang="en-US"/>
          </a:p>
        </p:txBody>
      </p:sp>
      <p:sp>
        <p:nvSpPr>
          <p:cNvPr id="34" name="图片占位符 2"/>
          <p:cNvSpPr>
            <a:spLocks noGrp="1"/>
          </p:cNvSpPr>
          <p:nvPr>
            <p:ph type="pic" sz="quarter" idx="21"/>
          </p:nvPr>
        </p:nvSpPr>
        <p:spPr>
          <a:xfrm>
            <a:off x="9212475" y="1662543"/>
            <a:ext cx="2690812" cy="1916031"/>
          </a:xfrm>
        </p:spPr>
        <p:txBody>
          <a:bodyPr>
            <a:normAutofit/>
          </a:bodyPr>
          <a:lstStyle>
            <a:lvl1pPr marL="0" indent="0" algn="ctr">
              <a:buFontTx/>
              <a:buNone/>
              <a:defRPr sz="1865"/>
            </a:lvl1pPr>
          </a:lstStyle>
          <a:p>
            <a:r>
              <a:rPr lang="zh-CN" altLang="en-US"/>
              <a:t>单击图标添加图片</a:t>
            </a:r>
            <a:endParaRPr lang="zh-CN" altLang="en-US"/>
          </a:p>
        </p:txBody>
      </p:sp>
      <p:sp>
        <p:nvSpPr>
          <p:cNvPr id="2" name="矩形 1"/>
          <p:cNvSpPr/>
          <p:nvPr userDrawn="1"/>
        </p:nvSpPr>
        <p:spPr>
          <a:xfrm>
            <a:off x="309320" y="3749269"/>
            <a:ext cx="2690812" cy="19160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36" name="矩形 35"/>
          <p:cNvSpPr/>
          <p:nvPr userDrawn="1"/>
        </p:nvSpPr>
        <p:spPr>
          <a:xfrm>
            <a:off x="3236837" y="3749267"/>
            <a:ext cx="2690812" cy="19160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39" name="矩形 38"/>
          <p:cNvSpPr/>
          <p:nvPr userDrawn="1"/>
        </p:nvSpPr>
        <p:spPr>
          <a:xfrm>
            <a:off x="6224656" y="3749265"/>
            <a:ext cx="2690812" cy="19160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40" name="矩形 39"/>
          <p:cNvSpPr/>
          <p:nvPr userDrawn="1"/>
        </p:nvSpPr>
        <p:spPr>
          <a:xfrm>
            <a:off x="9212475" y="3749267"/>
            <a:ext cx="2690812" cy="19160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669989D-4831-4E99-B76E-9A53CB0F3A88}"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EE3F9CDB-1F21-4789-A81E-8FEA25CE194B}"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7" Type="http://schemas.openxmlformats.org/officeDocument/2006/relationships/theme" Target="../theme/theme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EEF2F5"/>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38200" y="1825625"/>
            <a:ext cx="10515600" cy="4351339"/>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669989D-4831-4E99-B76E-9A53CB0F3A88}" type="datetimeFigureOut">
              <a:rPr lang="zh-CN" altLang="en-US" smtClean="0"/>
            </a:fld>
            <a:endParaRPr lang="zh-CN" altLang="en-US"/>
          </a:p>
        </p:txBody>
      </p:sp>
      <p:sp>
        <p:nvSpPr>
          <p:cNvPr id="5" name="Footer Placeholder 4"/>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E3F9CDB-1F21-4789-A81E-8FEA25CE194B}"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chart" Target="../charts/chart2.xml"/><Relationship Id="rId1" Type="http://schemas.openxmlformats.org/officeDocument/2006/relationships/chart" Target="../charts/chart1.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xml"/><Relationship Id="rId1" Type="http://schemas.openxmlformats.org/officeDocument/2006/relationships/tags" Target="../tags/tag1.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image" Target="../media/image1.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jpeg"/><Relationship Id="rId1" Type="http://schemas.openxmlformats.org/officeDocument/2006/relationships/image" Target="../media/image3.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Freeform 5"/>
          <p:cNvSpPr>
            <a:spLocks noEditPoints="1"/>
          </p:cNvSpPr>
          <p:nvPr/>
        </p:nvSpPr>
        <p:spPr bwMode="auto">
          <a:xfrm>
            <a:off x="2260358" y="745064"/>
            <a:ext cx="7670013" cy="5633723"/>
          </a:xfrm>
          <a:custGeom>
            <a:avLst/>
            <a:gdLst>
              <a:gd name="T0" fmla="*/ 690 w 702"/>
              <a:gd name="T1" fmla="*/ 144 h 517"/>
              <a:gd name="T2" fmla="*/ 358 w 702"/>
              <a:gd name="T3" fmla="*/ 1 h 517"/>
              <a:gd name="T4" fmla="*/ 351 w 702"/>
              <a:gd name="T5" fmla="*/ 0 h 517"/>
              <a:gd name="T6" fmla="*/ 345 w 702"/>
              <a:gd name="T7" fmla="*/ 1 h 517"/>
              <a:gd name="T8" fmla="*/ 12 w 702"/>
              <a:gd name="T9" fmla="*/ 144 h 517"/>
              <a:gd name="T10" fmla="*/ 0 w 702"/>
              <a:gd name="T11" fmla="*/ 164 h 517"/>
              <a:gd name="T12" fmla="*/ 12 w 702"/>
              <a:gd name="T13" fmla="*/ 183 h 517"/>
              <a:gd name="T14" fmla="*/ 345 w 702"/>
              <a:gd name="T15" fmla="*/ 326 h 517"/>
              <a:gd name="T16" fmla="*/ 358 w 702"/>
              <a:gd name="T17" fmla="*/ 326 h 517"/>
              <a:gd name="T18" fmla="*/ 616 w 702"/>
              <a:gd name="T19" fmla="*/ 215 h 517"/>
              <a:gd name="T20" fmla="*/ 616 w 702"/>
              <a:gd name="T21" fmla="*/ 329 h 517"/>
              <a:gd name="T22" fmla="*/ 593 w 702"/>
              <a:gd name="T23" fmla="*/ 370 h 517"/>
              <a:gd name="T24" fmla="*/ 616 w 702"/>
              <a:gd name="T25" fmla="*/ 412 h 517"/>
              <a:gd name="T26" fmla="*/ 616 w 702"/>
              <a:gd name="T27" fmla="*/ 452 h 517"/>
              <a:gd name="T28" fmla="*/ 650 w 702"/>
              <a:gd name="T29" fmla="*/ 452 h 517"/>
              <a:gd name="T30" fmla="*/ 650 w 702"/>
              <a:gd name="T31" fmla="*/ 412 h 517"/>
              <a:gd name="T32" fmla="*/ 674 w 702"/>
              <a:gd name="T33" fmla="*/ 370 h 517"/>
              <a:gd name="T34" fmla="*/ 650 w 702"/>
              <a:gd name="T35" fmla="*/ 329 h 517"/>
              <a:gd name="T36" fmla="*/ 650 w 702"/>
              <a:gd name="T37" fmla="*/ 200 h 517"/>
              <a:gd name="T38" fmla="*/ 690 w 702"/>
              <a:gd name="T39" fmla="*/ 183 h 517"/>
              <a:gd name="T40" fmla="*/ 702 w 702"/>
              <a:gd name="T41" fmla="*/ 164 h 517"/>
              <a:gd name="T42" fmla="*/ 690 w 702"/>
              <a:gd name="T43" fmla="*/ 144 h 517"/>
              <a:gd name="T44" fmla="*/ 351 w 702"/>
              <a:gd name="T45" fmla="*/ 355 h 517"/>
              <a:gd name="T46" fmla="*/ 336 w 702"/>
              <a:gd name="T47" fmla="*/ 352 h 517"/>
              <a:gd name="T48" fmla="*/ 129 w 702"/>
              <a:gd name="T49" fmla="*/ 262 h 517"/>
              <a:gd name="T50" fmla="*/ 129 w 702"/>
              <a:gd name="T51" fmla="*/ 386 h 517"/>
              <a:gd name="T52" fmla="*/ 327 w 702"/>
              <a:gd name="T53" fmla="*/ 517 h 517"/>
              <a:gd name="T54" fmla="*/ 375 w 702"/>
              <a:gd name="T55" fmla="*/ 517 h 517"/>
              <a:gd name="T56" fmla="*/ 574 w 702"/>
              <a:gd name="T57" fmla="*/ 386 h 517"/>
              <a:gd name="T58" fmla="*/ 574 w 702"/>
              <a:gd name="T59" fmla="*/ 262 h 517"/>
              <a:gd name="T60" fmla="*/ 366 w 702"/>
              <a:gd name="T61" fmla="*/ 352 h 517"/>
              <a:gd name="T62" fmla="*/ 351 w 702"/>
              <a:gd name="T63" fmla="*/ 355 h 5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02" h="517">
                <a:moveTo>
                  <a:pt x="690" y="144"/>
                </a:moveTo>
                <a:cubicBezTo>
                  <a:pt x="358" y="1"/>
                  <a:pt x="358" y="1"/>
                  <a:pt x="358" y="1"/>
                </a:cubicBezTo>
                <a:cubicBezTo>
                  <a:pt x="356" y="0"/>
                  <a:pt x="353" y="0"/>
                  <a:pt x="351" y="0"/>
                </a:cubicBezTo>
                <a:cubicBezTo>
                  <a:pt x="349" y="0"/>
                  <a:pt x="347" y="0"/>
                  <a:pt x="345" y="1"/>
                </a:cubicBezTo>
                <a:cubicBezTo>
                  <a:pt x="12" y="144"/>
                  <a:pt x="12" y="144"/>
                  <a:pt x="12" y="144"/>
                </a:cubicBezTo>
                <a:cubicBezTo>
                  <a:pt x="5" y="147"/>
                  <a:pt x="0" y="155"/>
                  <a:pt x="0" y="164"/>
                </a:cubicBezTo>
                <a:cubicBezTo>
                  <a:pt x="0" y="172"/>
                  <a:pt x="5" y="180"/>
                  <a:pt x="12" y="183"/>
                </a:cubicBezTo>
                <a:cubicBezTo>
                  <a:pt x="345" y="326"/>
                  <a:pt x="345" y="326"/>
                  <a:pt x="345" y="326"/>
                </a:cubicBezTo>
                <a:cubicBezTo>
                  <a:pt x="349" y="328"/>
                  <a:pt x="354" y="328"/>
                  <a:pt x="358" y="326"/>
                </a:cubicBezTo>
                <a:cubicBezTo>
                  <a:pt x="616" y="215"/>
                  <a:pt x="616" y="215"/>
                  <a:pt x="616" y="215"/>
                </a:cubicBezTo>
                <a:cubicBezTo>
                  <a:pt x="616" y="329"/>
                  <a:pt x="616" y="329"/>
                  <a:pt x="616" y="329"/>
                </a:cubicBezTo>
                <a:cubicBezTo>
                  <a:pt x="602" y="336"/>
                  <a:pt x="593" y="352"/>
                  <a:pt x="593" y="370"/>
                </a:cubicBezTo>
                <a:cubicBezTo>
                  <a:pt x="593" y="389"/>
                  <a:pt x="602" y="405"/>
                  <a:pt x="616" y="412"/>
                </a:cubicBezTo>
                <a:cubicBezTo>
                  <a:pt x="616" y="452"/>
                  <a:pt x="616" y="452"/>
                  <a:pt x="616" y="452"/>
                </a:cubicBezTo>
                <a:cubicBezTo>
                  <a:pt x="650" y="452"/>
                  <a:pt x="650" y="452"/>
                  <a:pt x="650" y="452"/>
                </a:cubicBezTo>
                <a:cubicBezTo>
                  <a:pt x="650" y="412"/>
                  <a:pt x="650" y="412"/>
                  <a:pt x="650" y="412"/>
                </a:cubicBezTo>
                <a:cubicBezTo>
                  <a:pt x="664" y="405"/>
                  <a:pt x="674" y="389"/>
                  <a:pt x="674" y="370"/>
                </a:cubicBezTo>
                <a:cubicBezTo>
                  <a:pt x="674" y="352"/>
                  <a:pt x="664" y="336"/>
                  <a:pt x="650" y="329"/>
                </a:cubicBezTo>
                <a:cubicBezTo>
                  <a:pt x="650" y="200"/>
                  <a:pt x="650" y="200"/>
                  <a:pt x="650" y="200"/>
                </a:cubicBezTo>
                <a:cubicBezTo>
                  <a:pt x="690" y="183"/>
                  <a:pt x="690" y="183"/>
                  <a:pt x="690" y="183"/>
                </a:cubicBezTo>
                <a:cubicBezTo>
                  <a:pt x="697" y="180"/>
                  <a:pt x="702" y="172"/>
                  <a:pt x="702" y="164"/>
                </a:cubicBezTo>
                <a:cubicBezTo>
                  <a:pt x="702" y="155"/>
                  <a:pt x="697" y="147"/>
                  <a:pt x="690" y="144"/>
                </a:cubicBezTo>
                <a:close/>
                <a:moveTo>
                  <a:pt x="351" y="355"/>
                </a:moveTo>
                <a:cubicBezTo>
                  <a:pt x="346" y="355"/>
                  <a:pt x="341" y="354"/>
                  <a:pt x="336" y="352"/>
                </a:cubicBezTo>
                <a:cubicBezTo>
                  <a:pt x="129" y="262"/>
                  <a:pt x="129" y="262"/>
                  <a:pt x="129" y="262"/>
                </a:cubicBezTo>
                <a:cubicBezTo>
                  <a:pt x="129" y="386"/>
                  <a:pt x="129" y="386"/>
                  <a:pt x="129" y="386"/>
                </a:cubicBezTo>
                <a:cubicBezTo>
                  <a:pt x="129" y="487"/>
                  <a:pt x="280" y="517"/>
                  <a:pt x="327" y="517"/>
                </a:cubicBezTo>
                <a:cubicBezTo>
                  <a:pt x="375" y="517"/>
                  <a:pt x="375" y="517"/>
                  <a:pt x="375" y="517"/>
                </a:cubicBezTo>
                <a:cubicBezTo>
                  <a:pt x="410" y="517"/>
                  <a:pt x="574" y="487"/>
                  <a:pt x="574" y="386"/>
                </a:cubicBezTo>
                <a:cubicBezTo>
                  <a:pt x="574" y="262"/>
                  <a:pt x="574" y="262"/>
                  <a:pt x="574" y="262"/>
                </a:cubicBezTo>
                <a:cubicBezTo>
                  <a:pt x="366" y="352"/>
                  <a:pt x="366" y="352"/>
                  <a:pt x="366" y="352"/>
                </a:cubicBezTo>
                <a:cubicBezTo>
                  <a:pt x="361" y="354"/>
                  <a:pt x="356" y="355"/>
                  <a:pt x="351" y="355"/>
                </a:cubicBezTo>
                <a:close/>
              </a:path>
            </a:pathLst>
          </a:custGeom>
          <a:solidFill>
            <a:schemeClr val="tx1">
              <a:lumMod val="50000"/>
              <a:lumOff val="50000"/>
              <a:alpha val="5000"/>
            </a:schemeClr>
          </a:solidFill>
          <a:ln>
            <a:noFill/>
          </a:ln>
        </p:spPr>
        <p:txBody>
          <a:bodyPr vert="horz" wrap="square" lIns="121920" tIns="60960" rIns="121920" bIns="60960" numCol="1" anchor="t" anchorCtr="0" compatLnSpc="1"/>
          <a:lstStyle/>
          <a:p>
            <a:endParaRPr lang="zh-CN" altLang="en-US" sz="1800">
              <a:latin typeface="汉仪旗黑-45S" panose="00020600040101010101" pitchFamily="18" charset="-122"/>
              <a:ea typeface="汉仪旗黑-55S" panose="00020600040101010101" pitchFamily="18" charset="-122"/>
              <a:sym typeface="汉仪旗黑-45S" panose="00020600040101010101" pitchFamily="18" charset="-122"/>
            </a:endParaRPr>
          </a:p>
        </p:txBody>
      </p:sp>
      <p:sp>
        <p:nvSpPr>
          <p:cNvPr id="6" name="矩形 5"/>
          <p:cNvSpPr/>
          <p:nvPr/>
        </p:nvSpPr>
        <p:spPr>
          <a:xfrm>
            <a:off x="0" y="-11430"/>
            <a:ext cx="12731115" cy="74485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8" name="矩形 17"/>
          <p:cNvSpPr/>
          <p:nvPr/>
        </p:nvSpPr>
        <p:spPr>
          <a:xfrm>
            <a:off x="2706370" y="5592445"/>
            <a:ext cx="6945630" cy="1123950"/>
          </a:xfrm>
          <a:prstGeom prst="rect">
            <a:avLst/>
          </a:prstGeom>
        </p:spPr>
        <p:txBody>
          <a:bodyPr wrap="square">
            <a:spAutoFit/>
          </a:bodyPr>
          <a:lstStyle/>
          <a:p>
            <a:pPr algn="ctr">
              <a:lnSpc>
                <a:spcPct val="140000"/>
              </a:lnSpc>
            </a:pPr>
            <a:r>
              <a:rPr lang="zh-CN" altLang="en-US" sz="1600">
                <a:solidFill>
                  <a:schemeClr val="tx1">
                    <a:lumMod val="75000"/>
                    <a:lumOff val="25000"/>
                  </a:schemeClr>
                </a:solidFill>
                <a:latin typeface="+mn-ea"/>
                <a:sym typeface="汉仪旗黑-45S" panose="00020600040101010101" pitchFamily="18" charset="-122"/>
              </a:rPr>
              <a:t>吉林大学商学与</a:t>
            </a:r>
            <a:r>
              <a:rPr lang="zh-CN" altLang="en-US" sz="1600">
                <a:solidFill>
                  <a:schemeClr val="tx1">
                    <a:lumMod val="75000"/>
                    <a:lumOff val="25000"/>
                  </a:schemeClr>
                </a:solidFill>
                <a:latin typeface="+mn-ea"/>
                <a:sym typeface="汉仪旗黑-45S" panose="00020600040101010101" pitchFamily="18" charset="-122"/>
              </a:rPr>
              <a:t>管理学院</a:t>
            </a:r>
            <a:endParaRPr lang="zh-CN" altLang="en-US" sz="1600">
              <a:solidFill>
                <a:schemeClr val="tx1">
                  <a:lumMod val="75000"/>
                  <a:lumOff val="25000"/>
                </a:schemeClr>
              </a:solidFill>
              <a:latin typeface="+mn-ea"/>
              <a:sym typeface="汉仪旗黑-45S" panose="00020600040101010101" pitchFamily="18" charset="-122"/>
            </a:endParaRPr>
          </a:p>
          <a:p>
            <a:pPr algn="ctr">
              <a:lnSpc>
                <a:spcPct val="140000"/>
              </a:lnSpc>
            </a:pPr>
            <a:r>
              <a:rPr lang="zh-CN" altLang="en-US" sz="1600">
                <a:solidFill>
                  <a:schemeClr val="tx1">
                    <a:lumMod val="75000"/>
                    <a:lumOff val="25000"/>
                  </a:schemeClr>
                </a:solidFill>
                <a:latin typeface="+mn-ea"/>
                <a:sym typeface="汉仪旗黑-45S" panose="00020600040101010101" pitchFamily="18" charset="-122"/>
              </a:rPr>
              <a:t>复旦大学国家智能评价与治理</a:t>
            </a:r>
            <a:r>
              <a:rPr lang="zh-CN" altLang="en-US" sz="1600">
                <a:solidFill>
                  <a:schemeClr val="tx1">
                    <a:lumMod val="75000"/>
                    <a:lumOff val="25000"/>
                  </a:schemeClr>
                </a:solidFill>
                <a:latin typeface="+mn-ea"/>
                <a:sym typeface="汉仪旗黑-45S" panose="00020600040101010101" pitchFamily="18" charset="-122"/>
              </a:rPr>
              <a:t>实验基地</a:t>
            </a:r>
            <a:endParaRPr lang="zh-CN" altLang="en-US" sz="1600">
              <a:solidFill>
                <a:schemeClr val="tx1">
                  <a:lumMod val="75000"/>
                  <a:lumOff val="25000"/>
                </a:schemeClr>
              </a:solidFill>
              <a:latin typeface="+mn-ea"/>
              <a:sym typeface="汉仪旗黑-45S" panose="00020600040101010101" pitchFamily="18" charset="-122"/>
            </a:endParaRPr>
          </a:p>
          <a:p>
            <a:pPr algn="ctr">
              <a:lnSpc>
                <a:spcPct val="140000"/>
              </a:lnSpc>
            </a:pPr>
            <a:r>
              <a:rPr lang="zh-CN" altLang="en-US" sz="1600">
                <a:solidFill>
                  <a:schemeClr val="tx1">
                    <a:lumMod val="75000"/>
                    <a:lumOff val="25000"/>
                  </a:schemeClr>
                </a:solidFill>
                <a:latin typeface="+mn-ea"/>
                <a:sym typeface="汉仪旗黑-45S" panose="00020600040101010101" pitchFamily="18" charset="-122"/>
              </a:rPr>
              <a:t>复旦发展研究院 </a:t>
            </a:r>
            <a:endParaRPr lang="en-US" altLang="zh-CN" sz="1600">
              <a:solidFill>
                <a:schemeClr val="tx1">
                  <a:lumMod val="75000"/>
                  <a:lumOff val="25000"/>
                </a:schemeClr>
              </a:solidFill>
              <a:latin typeface="+mn-ea"/>
              <a:sym typeface="汉仪旗黑-45S" panose="00020600040101010101" pitchFamily="18" charset="-122"/>
            </a:endParaRPr>
          </a:p>
        </p:txBody>
      </p:sp>
      <p:sp>
        <p:nvSpPr>
          <p:cNvPr id="19" name="矩形 18"/>
          <p:cNvSpPr/>
          <p:nvPr/>
        </p:nvSpPr>
        <p:spPr>
          <a:xfrm>
            <a:off x="430530" y="115570"/>
            <a:ext cx="2806065" cy="542925"/>
          </a:xfrm>
          <a:prstGeom prst="rect">
            <a:avLst/>
          </a:prstGeom>
        </p:spPr>
        <p:txBody>
          <a:bodyPr wrap="square">
            <a:spAutoFit/>
          </a:bodyPr>
          <a:lstStyle/>
          <a:p>
            <a:pPr algn="dist"/>
            <a:r>
              <a:rPr lang="zh-CN" altLang="en-US" sz="2940">
                <a:solidFill>
                  <a:schemeClr val="bg1"/>
                </a:solidFill>
                <a:latin typeface="汉仪旗黑-45S" panose="00020600040101010101" pitchFamily="18" charset="-122"/>
                <a:ea typeface="汉仪旗黑-55S" panose="00020600040101010101" pitchFamily="18" charset="-122"/>
                <a:sym typeface="汉仪旗黑-45S" panose="00020600040101010101" pitchFamily="18" charset="-122"/>
              </a:rPr>
              <a:t>博士生论坛</a:t>
            </a:r>
            <a:endParaRPr lang="zh-CN" altLang="en-US" sz="2940">
              <a:solidFill>
                <a:schemeClr val="bg1"/>
              </a:solidFill>
              <a:latin typeface="汉仪旗黑-45S" panose="00020600040101010101" pitchFamily="18" charset="-122"/>
              <a:ea typeface="汉仪旗黑-55S" panose="00020600040101010101" pitchFamily="18" charset="-122"/>
              <a:sym typeface="汉仪旗黑-45S" panose="00020600040101010101" pitchFamily="18" charset="-122"/>
            </a:endParaRPr>
          </a:p>
        </p:txBody>
      </p:sp>
      <p:grpSp>
        <p:nvGrpSpPr>
          <p:cNvPr id="4" name="组合 3"/>
          <p:cNvGrpSpPr/>
          <p:nvPr/>
        </p:nvGrpSpPr>
        <p:grpSpPr>
          <a:xfrm>
            <a:off x="11611429" y="313727"/>
            <a:ext cx="275771" cy="164495"/>
            <a:chOff x="6709229" y="856343"/>
            <a:chExt cx="232229" cy="58057"/>
          </a:xfrm>
        </p:grpSpPr>
        <p:cxnSp>
          <p:nvCxnSpPr>
            <p:cNvPr id="3" name="直接连接符 2"/>
            <p:cNvCxnSpPr/>
            <p:nvPr/>
          </p:nvCxnSpPr>
          <p:spPr>
            <a:xfrm>
              <a:off x="6709229" y="856343"/>
              <a:ext cx="232229"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6709229" y="885372"/>
              <a:ext cx="232229"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6709229" y="914400"/>
              <a:ext cx="232229"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8" name="矩形 27"/>
          <p:cNvSpPr/>
          <p:nvPr/>
        </p:nvSpPr>
        <p:spPr bwMode="auto">
          <a:xfrm>
            <a:off x="736600" y="2069465"/>
            <a:ext cx="10159365" cy="1568450"/>
          </a:xfrm>
          <a:prstGeom prst="rect">
            <a:avLst/>
          </a:prstGeom>
        </p:spPr>
        <p:txBody>
          <a:bodyPr wrap="square">
            <a:spAutoFit/>
          </a:bodyPr>
          <a:lstStyle/>
          <a:p>
            <a:pPr algn="ctr">
              <a:defRPr/>
            </a:pPr>
            <a:r>
              <a:rPr lang="zh-CN" altLang="en-US" sz="4800" kern="100">
                <a:solidFill>
                  <a:schemeClr val="accent1"/>
                </a:solidFill>
                <a:latin typeface="汉仪旗黑-45S" panose="00020600040101010101" pitchFamily="18" charset="-122"/>
                <a:ea typeface="+mj-ea"/>
                <a:cs typeface="Times New Roman" panose="02020603050405020304" pitchFamily="18" charset="0"/>
                <a:sym typeface="汉仪旗黑-45S" panose="00020600040101010101" pitchFamily="18" charset="-122"/>
              </a:rPr>
              <a:t>面向服务场景的政务数据</a:t>
            </a:r>
            <a:endParaRPr lang="zh-CN" altLang="en-US" sz="4800" kern="100">
              <a:solidFill>
                <a:schemeClr val="accent1"/>
              </a:solidFill>
              <a:latin typeface="汉仪旗黑-45S" panose="00020600040101010101" pitchFamily="18" charset="-122"/>
              <a:ea typeface="+mj-ea"/>
              <a:cs typeface="Times New Roman" panose="02020603050405020304" pitchFamily="18" charset="0"/>
              <a:sym typeface="汉仪旗黑-45S" panose="00020600040101010101" pitchFamily="18" charset="-122"/>
            </a:endParaRPr>
          </a:p>
          <a:p>
            <a:pPr algn="ctr">
              <a:defRPr/>
            </a:pPr>
            <a:r>
              <a:rPr lang="zh-CN" altLang="en-US" sz="4800" kern="100">
                <a:solidFill>
                  <a:schemeClr val="accent1"/>
                </a:solidFill>
                <a:latin typeface="汉仪旗黑-45S" panose="00020600040101010101" pitchFamily="18" charset="-122"/>
                <a:ea typeface="+mj-ea"/>
                <a:cs typeface="Times New Roman" panose="02020603050405020304" pitchFamily="18" charset="0"/>
                <a:sym typeface="汉仪旗黑-45S" panose="00020600040101010101" pitchFamily="18" charset="-122"/>
              </a:rPr>
              <a:t>协同效应测度研究</a:t>
            </a:r>
            <a:endParaRPr lang="zh-CN" altLang="en-US" sz="4800" kern="100">
              <a:solidFill>
                <a:schemeClr val="accent1"/>
              </a:solidFill>
              <a:latin typeface="汉仪旗黑-45S" panose="00020600040101010101" pitchFamily="18" charset="-122"/>
              <a:ea typeface="+mj-ea"/>
              <a:cs typeface="Times New Roman" panose="02020603050405020304" pitchFamily="18" charset="0"/>
              <a:sym typeface="汉仪旗黑-45S" panose="00020600040101010101" pitchFamily="18" charset="-122"/>
            </a:endParaRPr>
          </a:p>
        </p:txBody>
      </p:sp>
      <p:sp>
        <p:nvSpPr>
          <p:cNvPr id="13" name="矩形 12"/>
          <p:cNvSpPr/>
          <p:nvPr/>
        </p:nvSpPr>
        <p:spPr>
          <a:xfrm>
            <a:off x="615950" y="3721735"/>
            <a:ext cx="10996295" cy="887730"/>
          </a:xfrm>
          <a:prstGeom prst="rect">
            <a:avLst/>
          </a:prstGeom>
        </p:spPr>
        <p:txBody>
          <a:bodyPr wrap="square">
            <a:spAutoFit/>
          </a:bodyPr>
          <a:lstStyle/>
          <a:p>
            <a:pPr algn="ctr">
              <a:lnSpc>
                <a:spcPct val="130000"/>
              </a:lnSpc>
              <a:spcBef>
                <a:spcPts val="600"/>
              </a:spcBef>
            </a:pPr>
            <a:r>
              <a:rPr lang="en-US" altLang="zh-CN" sz="1800">
                <a:solidFill>
                  <a:schemeClr val="tx1">
                    <a:lumMod val="65000"/>
                    <a:lumOff val="35000"/>
                  </a:schemeClr>
                </a:solidFill>
                <a:latin typeface="汉仪旗黑-45S" panose="00020600040101010101" pitchFamily="18" charset="-122"/>
                <a:sym typeface="汉仪旗黑-45S" panose="00020600040101010101" pitchFamily="18" charset="-122"/>
              </a:rPr>
              <a:t>Research on measurement of government data collaboration effect </a:t>
            </a:r>
            <a:endParaRPr lang="en-US" altLang="zh-CN" sz="1800">
              <a:solidFill>
                <a:schemeClr val="tx1">
                  <a:lumMod val="65000"/>
                  <a:lumOff val="35000"/>
                </a:schemeClr>
              </a:solidFill>
              <a:latin typeface="汉仪旗黑-45S" panose="00020600040101010101" pitchFamily="18" charset="-122"/>
              <a:sym typeface="汉仪旗黑-45S" panose="00020600040101010101" pitchFamily="18" charset="-122"/>
            </a:endParaRPr>
          </a:p>
          <a:p>
            <a:pPr algn="ctr">
              <a:lnSpc>
                <a:spcPct val="130000"/>
              </a:lnSpc>
              <a:spcBef>
                <a:spcPts val="600"/>
              </a:spcBef>
            </a:pPr>
            <a:r>
              <a:rPr lang="en-US" altLang="zh-CN" sz="1800">
                <a:solidFill>
                  <a:schemeClr val="tx1">
                    <a:lumMod val="65000"/>
                    <a:lumOff val="35000"/>
                  </a:schemeClr>
                </a:solidFill>
                <a:latin typeface="汉仪旗黑-45S" panose="00020600040101010101" pitchFamily="18" charset="-122"/>
                <a:sym typeface="汉仪旗黑-45S" panose="00020600040101010101" pitchFamily="18" charset="-122"/>
              </a:rPr>
              <a:t>for government service scenario</a:t>
            </a:r>
            <a:endParaRPr lang="en-US" altLang="zh-CN" sz="1800">
              <a:solidFill>
                <a:schemeClr val="tx1">
                  <a:lumMod val="65000"/>
                  <a:lumOff val="35000"/>
                </a:schemeClr>
              </a:solidFill>
              <a:latin typeface="汉仪旗黑-45S" panose="00020600040101010101" pitchFamily="18" charset="-122"/>
              <a:sym typeface="汉仪旗黑-45S" panose="00020600040101010101" pitchFamily="18" charset="-122"/>
            </a:endParaRPr>
          </a:p>
        </p:txBody>
      </p:sp>
      <p:cxnSp>
        <p:nvCxnSpPr>
          <p:cNvPr id="8" name="直接连接符 7"/>
          <p:cNvCxnSpPr/>
          <p:nvPr/>
        </p:nvCxnSpPr>
        <p:spPr>
          <a:xfrm>
            <a:off x="5724697" y="4615016"/>
            <a:ext cx="742604"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9" name="矩形: 圆角 8"/>
          <p:cNvSpPr/>
          <p:nvPr/>
        </p:nvSpPr>
        <p:spPr>
          <a:xfrm>
            <a:off x="3759199" y="5001035"/>
            <a:ext cx="4673601" cy="382045"/>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a:ln>
                  <a:noFill/>
                </a:ln>
                <a:solidFill>
                  <a:prstClr val="white"/>
                </a:solidFill>
                <a:effectLst/>
                <a:uLnTx/>
                <a:uFillTx/>
                <a:latin typeface="汉仪旗黑-45S"/>
                <a:ea typeface="汉仪旗黑-45S"/>
                <a:cs typeface="+mn-cs"/>
                <a:sym typeface="汉仪旗黑-45S" panose="00020600040101010101" pitchFamily="18" charset="-122"/>
              </a:rPr>
              <a:t>演讲人：</a:t>
            </a:r>
            <a:r>
              <a:rPr kumimoji="0" lang="zh-CN" altLang="en-US" sz="1600" b="0" i="0" u="none" strike="noStrike" kern="1200" cap="none" spc="0" normalizeH="0" baseline="0" noProof="0">
                <a:ln>
                  <a:noFill/>
                </a:ln>
                <a:solidFill>
                  <a:prstClr val="white"/>
                </a:solidFill>
                <a:effectLst/>
                <a:uLnTx/>
                <a:uFillTx/>
                <a:latin typeface="汉仪旗黑-45S"/>
                <a:ea typeface="汉仪旗黑-45S"/>
                <a:cs typeface="+mn-cs"/>
                <a:sym typeface="汉仪旗黑-45S" panose="00020600040101010101" pitchFamily="18" charset="-122"/>
              </a:rPr>
              <a:t>蒲泓宇       </a:t>
            </a:r>
            <a:endParaRPr kumimoji="0" lang="en-US" altLang="zh-CN" sz="1600" b="0" i="0" u="none" strike="noStrike" kern="1200" cap="none" spc="0" normalizeH="0" baseline="0" noProof="0">
              <a:ln>
                <a:noFill/>
              </a:ln>
              <a:solidFill>
                <a:prstClr val="white"/>
              </a:solidFill>
              <a:effectLst/>
              <a:uLnTx/>
              <a:uFillTx/>
              <a:latin typeface="汉仪旗黑-45S"/>
              <a:ea typeface="汉仪旗黑-45S"/>
              <a:cs typeface="+mn-cs"/>
              <a:sym typeface="汉仪旗黑-45S" panose="00020600040101010101" pitchFamily="18"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2000" cy="97927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latin typeface="汉仪旗黑-45S" panose="00020600040101010101" pitchFamily="18" charset="-122"/>
              <a:sym typeface="汉仪旗黑-45S" panose="00020600040101010101" pitchFamily="18" charset="-122"/>
            </a:endParaRPr>
          </a:p>
        </p:txBody>
      </p:sp>
      <p:grpSp>
        <p:nvGrpSpPr>
          <p:cNvPr id="5" name="组合 4"/>
          <p:cNvGrpSpPr/>
          <p:nvPr/>
        </p:nvGrpSpPr>
        <p:grpSpPr>
          <a:xfrm>
            <a:off x="11611429" y="407392"/>
            <a:ext cx="275771" cy="164495"/>
            <a:chOff x="6709229" y="856343"/>
            <a:chExt cx="232229" cy="58057"/>
          </a:xfrm>
        </p:grpSpPr>
        <p:cxnSp>
          <p:nvCxnSpPr>
            <p:cNvPr id="6" name="直接连接符 5"/>
            <p:cNvCxnSpPr/>
            <p:nvPr/>
          </p:nvCxnSpPr>
          <p:spPr>
            <a:xfrm>
              <a:off x="6709229" y="856343"/>
              <a:ext cx="232229"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6709229" y="885372"/>
              <a:ext cx="232229"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6709229" y="914400"/>
              <a:ext cx="232229"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6" name="文本框 6"/>
          <p:cNvSpPr txBox="1">
            <a:spLocks noChangeArrowheads="1"/>
          </p:cNvSpPr>
          <p:nvPr/>
        </p:nvSpPr>
        <p:spPr bwMode="auto">
          <a:xfrm>
            <a:off x="429916" y="76597"/>
            <a:ext cx="3185160"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fontAlgn="base">
              <a:spcBef>
                <a:spcPct val="0"/>
              </a:spcBef>
              <a:spcAft>
                <a:spcPct val="0"/>
              </a:spcAft>
              <a:defRPr sz="2200">
                <a:solidFill>
                  <a:schemeClr val="bg1"/>
                </a:solidFill>
                <a:latin typeface="汉仪旗黑-45S" panose="00020600040101010101" pitchFamily="18" charset="-122"/>
                <a:ea typeface="+mj-ea"/>
              </a:defRPr>
            </a:lvl1pPr>
            <a:lvl2pPr marL="742950" indent="-285750">
              <a:defRPr sz="1300">
                <a:latin typeface="Calibri Light" panose="020F0302020204030204" pitchFamily="34" charset="0"/>
                <a:ea typeface="方正宋刻本秀楷简体" panose="02000000000000000000" pitchFamily="2" charset="-122"/>
              </a:defRPr>
            </a:lvl2pPr>
            <a:lvl3pPr marL="1143000" indent="-228600">
              <a:defRPr sz="1300">
                <a:latin typeface="Calibri Light" panose="020F0302020204030204" pitchFamily="34" charset="0"/>
                <a:ea typeface="方正宋刻本秀楷简体" panose="02000000000000000000" pitchFamily="2" charset="-122"/>
              </a:defRPr>
            </a:lvl3pPr>
            <a:lvl4pPr marL="1600200" indent="-228600">
              <a:defRPr sz="1300">
                <a:latin typeface="Calibri Light" panose="020F0302020204030204" pitchFamily="34" charset="0"/>
                <a:ea typeface="方正宋刻本秀楷简体" panose="02000000000000000000" pitchFamily="2" charset="-122"/>
              </a:defRPr>
            </a:lvl4pPr>
            <a:lvl5pPr marL="2057400" indent="-228600">
              <a:defRPr sz="1300">
                <a:latin typeface="Calibri Light" panose="020F0302020204030204" pitchFamily="34" charset="0"/>
                <a:ea typeface="方正宋刻本秀楷简体" panose="02000000000000000000" pitchFamily="2" charset="-122"/>
              </a:defRPr>
            </a:lvl5pPr>
            <a:lvl6pPr marL="2514600" indent="-228600" eaLnBrk="0" fontAlgn="base" hangingPunct="0">
              <a:spcBef>
                <a:spcPct val="0"/>
              </a:spcBef>
              <a:spcAft>
                <a:spcPct val="0"/>
              </a:spcAft>
              <a:defRPr sz="1300">
                <a:latin typeface="Calibri Light" panose="020F0302020204030204" pitchFamily="34" charset="0"/>
                <a:ea typeface="方正宋刻本秀楷简体" panose="02000000000000000000" pitchFamily="2" charset="-122"/>
              </a:defRPr>
            </a:lvl6pPr>
            <a:lvl7pPr marL="2971800" indent="-228600" eaLnBrk="0" fontAlgn="base" hangingPunct="0">
              <a:spcBef>
                <a:spcPct val="0"/>
              </a:spcBef>
              <a:spcAft>
                <a:spcPct val="0"/>
              </a:spcAft>
              <a:defRPr sz="1300">
                <a:latin typeface="Calibri Light" panose="020F0302020204030204" pitchFamily="34" charset="0"/>
                <a:ea typeface="方正宋刻本秀楷简体" panose="02000000000000000000" pitchFamily="2" charset="-122"/>
              </a:defRPr>
            </a:lvl7pPr>
            <a:lvl8pPr marL="3429000" indent="-228600" eaLnBrk="0" fontAlgn="base" hangingPunct="0">
              <a:spcBef>
                <a:spcPct val="0"/>
              </a:spcBef>
              <a:spcAft>
                <a:spcPct val="0"/>
              </a:spcAft>
              <a:defRPr sz="1300">
                <a:latin typeface="Calibri Light" panose="020F0302020204030204" pitchFamily="34" charset="0"/>
                <a:ea typeface="方正宋刻本秀楷简体" panose="02000000000000000000" pitchFamily="2" charset="-122"/>
              </a:defRPr>
            </a:lvl8pPr>
            <a:lvl9pPr marL="3886200" indent="-228600" eaLnBrk="0" fontAlgn="base" hangingPunct="0">
              <a:spcBef>
                <a:spcPct val="0"/>
              </a:spcBef>
              <a:spcAft>
                <a:spcPct val="0"/>
              </a:spcAft>
              <a:defRPr sz="1300">
                <a:latin typeface="Calibri Light" panose="020F0302020204030204" pitchFamily="34" charset="0"/>
                <a:ea typeface="方正宋刻本秀楷简体" panose="02000000000000000000" pitchFamily="2" charset="-122"/>
              </a:defRPr>
            </a:lvl9pPr>
          </a:lstStyle>
          <a:p>
            <a:pPr algn="l" fontAlgn="base">
              <a:spcBef>
                <a:spcPct val="0"/>
              </a:spcBef>
              <a:spcAft>
                <a:spcPct val="0"/>
              </a:spcAft>
            </a:pPr>
            <a:r>
              <a:rPr lang="zh-CN" altLang="en-US" sz="2935" b="1">
                <a:sym typeface="汉仪旗黑-45S" panose="00020600040101010101" pitchFamily="18" charset="-122"/>
              </a:rPr>
              <a:t>实际城市案例分析</a:t>
            </a:r>
            <a:endParaRPr lang="zh-CN" altLang="en-US" sz="2935">
              <a:sym typeface="汉仪旗黑-45S" panose="00020600040101010101" pitchFamily="18" charset="-122"/>
            </a:endParaRPr>
          </a:p>
        </p:txBody>
      </p:sp>
      <p:sp>
        <p:nvSpPr>
          <p:cNvPr id="17" name="矩形 16"/>
          <p:cNvSpPr/>
          <p:nvPr/>
        </p:nvSpPr>
        <p:spPr>
          <a:xfrm>
            <a:off x="428184" y="601437"/>
            <a:ext cx="2221230" cy="255270"/>
          </a:xfrm>
          <a:prstGeom prst="rect">
            <a:avLst/>
          </a:prstGeom>
        </p:spPr>
        <p:txBody>
          <a:bodyPr wrap="none">
            <a:spAutoFit/>
          </a:bodyPr>
          <a:lstStyle/>
          <a:p>
            <a:pPr lvl="0" fontAlgn="base">
              <a:spcBef>
                <a:spcPct val="0"/>
              </a:spcBef>
              <a:spcAft>
                <a:spcPct val="0"/>
              </a:spcAft>
              <a:defRPr/>
            </a:pPr>
            <a:r>
              <a:rPr lang="en-US" altLang="zh-CN" sz="1065">
                <a:solidFill>
                  <a:schemeClr val="bg1"/>
                </a:solidFill>
                <a:latin typeface="汉仪旗黑-45S" panose="00020600040101010101" pitchFamily="18" charset="-122"/>
                <a:ea typeface="汉仪旗黑-55S" panose="00020600040101010101" pitchFamily="18" charset="-122"/>
                <a:sym typeface="汉仪旗黑-45S" panose="00020600040101010101" pitchFamily="18" charset="-122"/>
              </a:rPr>
              <a:t>Research Methods And Processes</a:t>
            </a:r>
            <a:endParaRPr lang="en-US" altLang="zh-CN" sz="1065">
              <a:solidFill>
                <a:schemeClr val="bg1"/>
              </a:solidFill>
              <a:latin typeface="汉仪旗黑-45S" panose="00020600040101010101" pitchFamily="18" charset="-122"/>
              <a:ea typeface="汉仪旗黑-55S" panose="00020600040101010101" pitchFamily="18" charset="-122"/>
              <a:sym typeface="汉仪旗黑-45S" panose="00020600040101010101" pitchFamily="18" charset="-122"/>
            </a:endParaRPr>
          </a:p>
        </p:txBody>
      </p:sp>
      <p:graphicFrame>
        <p:nvGraphicFramePr>
          <p:cNvPr id="100" name="图表 2"/>
          <p:cNvGraphicFramePr/>
          <p:nvPr/>
        </p:nvGraphicFramePr>
        <p:xfrm>
          <a:off x="6403340" y="1745615"/>
          <a:ext cx="3159125" cy="4614545"/>
        </p:xfrm>
        <a:graphic>
          <a:graphicData uri="http://schemas.openxmlformats.org/drawingml/2006/chart">
            <c:chart xmlns:c="http://schemas.openxmlformats.org/drawingml/2006/chart" xmlns:r="http://schemas.openxmlformats.org/officeDocument/2006/relationships" r:id="rId1"/>
          </a:graphicData>
        </a:graphic>
      </p:graphicFrame>
      <p:graphicFrame>
        <p:nvGraphicFramePr>
          <p:cNvPr id="99" name="图表 1"/>
          <p:cNvGraphicFramePr/>
          <p:nvPr/>
        </p:nvGraphicFramePr>
        <p:xfrm>
          <a:off x="1916430" y="1686560"/>
          <a:ext cx="3291205" cy="4615815"/>
        </p:xfrm>
        <a:graphic>
          <a:graphicData uri="http://schemas.openxmlformats.org/drawingml/2006/chart">
            <c:chart xmlns:c="http://schemas.openxmlformats.org/drawingml/2006/chart" xmlns:r="http://schemas.openxmlformats.org/officeDocument/2006/relationships" r:id="rId2"/>
          </a:graphicData>
        </a:graphic>
      </p:graphicFrame>
      <p:sp>
        <p:nvSpPr>
          <p:cNvPr id="3" name="文本框 2"/>
          <p:cNvSpPr txBox="1"/>
          <p:nvPr/>
        </p:nvSpPr>
        <p:spPr>
          <a:xfrm>
            <a:off x="1916430" y="6371590"/>
            <a:ext cx="8358505" cy="337185"/>
          </a:xfrm>
          <a:prstGeom prst="rect">
            <a:avLst/>
          </a:prstGeom>
          <a:noFill/>
          <a:ln w="9525">
            <a:noFill/>
          </a:ln>
        </p:spPr>
        <p:txBody>
          <a:bodyPr wrap="square">
            <a:spAutoFit/>
          </a:bodyPr>
          <a:p>
            <a:pPr marL="0" indent="0" algn="ctr"/>
            <a:r>
              <a:rPr lang="zh-CN" sz="1600" b="0">
                <a:latin typeface="Times New Roman" panose="02020603050405020304" pitchFamily="18" charset="0"/>
                <a:cs typeface="黑体" panose="02010609060101010101" charset="-122"/>
              </a:rPr>
              <a:t>图</a:t>
            </a:r>
            <a:r>
              <a:rPr lang="en-US" sz="1600" b="0">
                <a:latin typeface="Times New Roman" panose="02020603050405020304" pitchFamily="18" charset="0"/>
                <a:cs typeface="黑体" panose="02010609060101010101" charset="-122"/>
              </a:rPr>
              <a:t>4.1“</a:t>
            </a:r>
            <a:r>
              <a:rPr lang="zh-CN" sz="1600" b="0">
                <a:latin typeface="Times New Roman" panose="02020603050405020304" pitchFamily="18" charset="0"/>
                <a:cs typeface="黑体" panose="02010609060101010101" charset="-122"/>
              </a:rPr>
              <a:t>场景”层节点超度值分布</a:t>
            </a:r>
            <a:r>
              <a:rPr lang="en-US" sz="1600" b="0">
                <a:latin typeface="Times New Roman" panose="02020603050405020304" pitchFamily="18" charset="0"/>
                <a:cs typeface="黑体" panose="02010609060101010101" charset="-122"/>
              </a:rPr>
              <a:t>                       </a:t>
            </a:r>
            <a:r>
              <a:rPr lang="zh-CN" altLang="en-US" sz="1600" b="0">
                <a:latin typeface="Times New Roman" panose="02020603050405020304" pitchFamily="18" charset="0"/>
                <a:cs typeface="黑体" panose="02010609060101010101" charset="-122"/>
              </a:rPr>
              <a:t>图</a:t>
            </a:r>
            <a:r>
              <a:rPr lang="en-US" sz="1600" b="0">
                <a:latin typeface="Times New Roman" panose="02020603050405020304" pitchFamily="18" charset="0"/>
                <a:cs typeface="黑体" panose="02010609060101010101" charset="-122"/>
              </a:rPr>
              <a:t>4.2 </a:t>
            </a:r>
            <a:r>
              <a:rPr lang="zh-CN" altLang="en-US" sz="1600" b="0">
                <a:latin typeface="Times New Roman" panose="02020603050405020304" pitchFamily="18" charset="0"/>
                <a:cs typeface="黑体" panose="02010609060101010101" charset="-122"/>
              </a:rPr>
              <a:t>每类</a:t>
            </a:r>
            <a:r>
              <a:rPr lang="zh-CN" sz="1600" b="0">
                <a:latin typeface="Times New Roman" panose="02020603050405020304" pitchFamily="18" charset="0"/>
                <a:cs typeface="黑体" panose="02010609060101010101" charset="-122"/>
              </a:rPr>
              <a:t>场景的平均</a:t>
            </a:r>
            <a:r>
              <a:rPr lang="zh-CN" sz="1600" b="0">
                <a:cs typeface="黑体" panose="02010609060101010101" charset="-122"/>
              </a:rPr>
              <a:t>数据需求频次</a:t>
            </a:r>
            <a:r>
              <a:rPr lang="zh-CN" sz="1600" b="0">
                <a:cs typeface="黑体" panose="02010609060101010101" charset="-122"/>
              </a:rPr>
              <a:t>分布</a:t>
            </a:r>
            <a:endParaRPr lang="zh-CN" sz="1600" b="0">
              <a:cs typeface="黑体" panose="02010609060101010101" charset="-122"/>
            </a:endParaRPr>
          </a:p>
        </p:txBody>
      </p:sp>
      <p:sp>
        <p:nvSpPr>
          <p:cNvPr id="4" name="文本框 3"/>
          <p:cNvSpPr txBox="1"/>
          <p:nvPr/>
        </p:nvSpPr>
        <p:spPr>
          <a:xfrm>
            <a:off x="885190" y="1183640"/>
            <a:ext cx="5080000" cy="368300"/>
          </a:xfrm>
          <a:prstGeom prst="rect">
            <a:avLst/>
          </a:prstGeom>
          <a:noFill/>
          <a:ln w="9525">
            <a:noFill/>
          </a:ln>
        </p:spPr>
        <p:txBody>
          <a:bodyPr>
            <a:spAutoFit/>
          </a:bodyPr>
          <a:p>
            <a:pPr indent="0" algn="l"/>
            <a:r>
              <a:rPr lang="zh-CN" sz="1800" b="0">
                <a:latin typeface="Times New Roman" panose="02020603050405020304" pitchFamily="18" charset="0"/>
                <a:cs typeface="黑体" panose="02010609060101010101" charset="-122"/>
              </a:rPr>
              <a:t>“点”层指标分析：</a:t>
            </a:r>
            <a:endParaRPr lang="zh-CN" sz="1800" b="0">
              <a:latin typeface="Times New Roman" panose="02020603050405020304" pitchFamily="18" charset="0"/>
              <a:cs typeface="黑体" panose="02010609060101010101" charset="-122"/>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2000" cy="97927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latin typeface="汉仪旗黑-45S" panose="00020600040101010101" pitchFamily="18" charset="-122"/>
              <a:sym typeface="汉仪旗黑-45S" panose="00020600040101010101" pitchFamily="18" charset="-122"/>
            </a:endParaRPr>
          </a:p>
        </p:txBody>
      </p:sp>
      <p:grpSp>
        <p:nvGrpSpPr>
          <p:cNvPr id="5" name="组合 4"/>
          <p:cNvGrpSpPr/>
          <p:nvPr/>
        </p:nvGrpSpPr>
        <p:grpSpPr>
          <a:xfrm>
            <a:off x="11611429" y="407392"/>
            <a:ext cx="275771" cy="164495"/>
            <a:chOff x="6709229" y="856343"/>
            <a:chExt cx="232229" cy="58057"/>
          </a:xfrm>
        </p:grpSpPr>
        <p:cxnSp>
          <p:nvCxnSpPr>
            <p:cNvPr id="6" name="直接连接符 5"/>
            <p:cNvCxnSpPr/>
            <p:nvPr/>
          </p:nvCxnSpPr>
          <p:spPr>
            <a:xfrm>
              <a:off x="6709229" y="856343"/>
              <a:ext cx="232229"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6709229" y="885372"/>
              <a:ext cx="232229"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6709229" y="914400"/>
              <a:ext cx="232229"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6" name="文本框 6"/>
          <p:cNvSpPr txBox="1">
            <a:spLocks noChangeArrowheads="1"/>
          </p:cNvSpPr>
          <p:nvPr/>
        </p:nvSpPr>
        <p:spPr bwMode="auto">
          <a:xfrm>
            <a:off x="430551" y="76597"/>
            <a:ext cx="3185160"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fontAlgn="base">
              <a:spcBef>
                <a:spcPct val="0"/>
              </a:spcBef>
              <a:spcAft>
                <a:spcPct val="0"/>
              </a:spcAft>
              <a:defRPr sz="2200">
                <a:solidFill>
                  <a:schemeClr val="bg1"/>
                </a:solidFill>
                <a:latin typeface="汉仪旗黑-45S" panose="00020600040101010101" pitchFamily="18" charset="-122"/>
                <a:ea typeface="+mj-ea"/>
              </a:defRPr>
            </a:lvl1pPr>
            <a:lvl2pPr marL="742950" indent="-285750">
              <a:defRPr sz="1300">
                <a:latin typeface="Calibri Light" panose="020F0302020204030204" pitchFamily="34" charset="0"/>
                <a:ea typeface="方正宋刻本秀楷简体" panose="02000000000000000000" pitchFamily="2" charset="-122"/>
              </a:defRPr>
            </a:lvl2pPr>
            <a:lvl3pPr marL="1143000" indent="-228600">
              <a:defRPr sz="1300">
                <a:latin typeface="Calibri Light" panose="020F0302020204030204" pitchFamily="34" charset="0"/>
                <a:ea typeface="方正宋刻本秀楷简体" panose="02000000000000000000" pitchFamily="2" charset="-122"/>
              </a:defRPr>
            </a:lvl3pPr>
            <a:lvl4pPr marL="1600200" indent="-228600">
              <a:defRPr sz="1300">
                <a:latin typeface="Calibri Light" panose="020F0302020204030204" pitchFamily="34" charset="0"/>
                <a:ea typeface="方正宋刻本秀楷简体" panose="02000000000000000000" pitchFamily="2" charset="-122"/>
              </a:defRPr>
            </a:lvl4pPr>
            <a:lvl5pPr marL="2057400" indent="-228600">
              <a:defRPr sz="1300">
                <a:latin typeface="Calibri Light" panose="020F0302020204030204" pitchFamily="34" charset="0"/>
                <a:ea typeface="方正宋刻本秀楷简体" panose="02000000000000000000" pitchFamily="2" charset="-122"/>
              </a:defRPr>
            </a:lvl5pPr>
            <a:lvl6pPr marL="2514600" indent="-228600" eaLnBrk="0" fontAlgn="base" hangingPunct="0">
              <a:spcBef>
                <a:spcPct val="0"/>
              </a:spcBef>
              <a:spcAft>
                <a:spcPct val="0"/>
              </a:spcAft>
              <a:defRPr sz="1300">
                <a:latin typeface="Calibri Light" panose="020F0302020204030204" pitchFamily="34" charset="0"/>
                <a:ea typeface="方正宋刻本秀楷简体" panose="02000000000000000000" pitchFamily="2" charset="-122"/>
              </a:defRPr>
            </a:lvl6pPr>
            <a:lvl7pPr marL="2971800" indent="-228600" eaLnBrk="0" fontAlgn="base" hangingPunct="0">
              <a:spcBef>
                <a:spcPct val="0"/>
              </a:spcBef>
              <a:spcAft>
                <a:spcPct val="0"/>
              </a:spcAft>
              <a:defRPr sz="1300">
                <a:latin typeface="Calibri Light" panose="020F0302020204030204" pitchFamily="34" charset="0"/>
                <a:ea typeface="方正宋刻本秀楷简体" panose="02000000000000000000" pitchFamily="2" charset="-122"/>
              </a:defRPr>
            </a:lvl7pPr>
            <a:lvl8pPr marL="3429000" indent="-228600" eaLnBrk="0" fontAlgn="base" hangingPunct="0">
              <a:spcBef>
                <a:spcPct val="0"/>
              </a:spcBef>
              <a:spcAft>
                <a:spcPct val="0"/>
              </a:spcAft>
              <a:defRPr sz="1300">
                <a:latin typeface="Calibri Light" panose="020F0302020204030204" pitchFamily="34" charset="0"/>
                <a:ea typeface="方正宋刻本秀楷简体" panose="02000000000000000000" pitchFamily="2" charset="-122"/>
              </a:defRPr>
            </a:lvl8pPr>
            <a:lvl9pPr marL="3886200" indent="-228600" eaLnBrk="0" fontAlgn="base" hangingPunct="0">
              <a:spcBef>
                <a:spcPct val="0"/>
              </a:spcBef>
              <a:spcAft>
                <a:spcPct val="0"/>
              </a:spcAft>
              <a:defRPr sz="1300">
                <a:latin typeface="Calibri Light" panose="020F0302020204030204" pitchFamily="34" charset="0"/>
                <a:ea typeface="方正宋刻本秀楷简体" panose="02000000000000000000" pitchFamily="2" charset="-122"/>
              </a:defRPr>
            </a:lvl9pPr>
          </a:lstStyle>
          <a:p>
            <a:pPr algn="l" fontAlgn="base">
              <a:spcBef>
                <a:spcPct val="0"/>
              </a:spcBef>
              <a:spcAft>
                <a:spcPct val="0"/>
              </a:spcAft>
            </a:pPr>
            <a:r>
              <a:rPr lang="zh-CN" altLang="en-US" sz="2935" b="1">
                <a:sym typeface="汉仪旗黑-45S" panose="00020600040101010101" pitchFamily="18" charset="-122"/>
              </a:rPr>
              <a:t>实际城市案例分析</a:t>
            </a:r>
            <a:endParaRPr lang="zh-CN" altLang="en-US" sz="2935">
              <a:sym typeface="汉仪旗黑-45S" panose="00020600040101010101" pitchFamily="18" charset="-122"/>
            </a:endParaRPr>
          </a:p>
        </p:txBody>
      </p:sp>
      <p:sp>
        <p:nvSpPr>
          <p:cNvPr id="17" name="矩形 16"/>
          <p:cNvSpPr/>
          <p:nvPr/>
        </p:nvSpPr>
        <p:spPr>
          <a:xfrm>
            <a:off x="428819" y="601437"/>
            <a:ext cx="2221230" cy="255270"/>
          </a:xfrm>
          <a:prstGeom prst="rect">
            <a:avLst/>
          </a:prstGeom>
        </p:spPr>
        <p:txBody>
          <a:bodyPr wrap="none">
            <a:spAutoFit/>
          </a:bodyPr>
          <a:lstStyle/>
          <a:p>
            <a:pPr lvl="0" fontAlgn="base">
              <a:spcBef>
                <a:spcPct val="0"/>
              </a:spcBef>
              <a:spcAft>
                <a:spcPct val="0"/>
              </a:spcAft>
              <a:defRPr/>
            </a:pPr>
            <a:r>
              <a:rPr lang="en-US" altLang="zh-CN" sz="1065">
                <a:solidFill>
                  <a:schemeClr val="bg1"/>
                </a:solidFill>
                <a:latin typeface="汉仪旗黑-45S" panose="00020600040101010101" pitchFamily="18" charset="-122"/>
                <a:ea typeface="汉仪旗黑-55S" panose="00020600040101010101" pitchFamily="18" charset="-122"/>
                <a:sym typeface="汉仪旗黑-45S" panose="00020600040101010101" pitchFamily="18" charset="-122"/>
              </a:rPr>
              <a:t>Research Methods And Processes</a:t>
            </a:r>
            <a:endParaRPr lang="en-US" altLang="zh-CN" sz="1065">
              <a:solidFill>
                <a:schemeClr val="bg1"/>
              </a:solidFill>
              <a:latin typeface="汉仪旗黑-45S" panose="00020600040101010101" pitchFamily="18" charset="-122"/>
              <a:ea typeface="汉仪旗黑-55S" panose="00020600040101010101" pitchFamily="18" charset="-122"/>
              <a:sym typeface="汉仪旗黑-45S" panose="00020600040101010101" pitchFamily="18" charset="-122"/>
            </a:endParaRPr>
          </a:p>
        </p:txBody>
      </p:sp>
      <p:sp>
        <p:nvSpPr>
          <p:cNvPr id="3" name="文本框 2"/>
          <p:cNvSpPr txBox="1"/>
          <p:nvPr/>
        </p:nvSpPr>
        <p:spPr>
          <a:xfrm>
            <a:off x="3328670" y="1043305"/>
            <a:ext cx="5080000" cy="337185"/>
          </a:xfrm>
          <a:prstGeom prst="rect">
            <a:avLst/>
          </a:prstGeom>
          <a:noFill/>
          <a:ln w="9525">
            <a:noFill/>
          </a:ln>
        </p:spPr>
        <p:txBody>
          <a:bodyPr>
            <a:spAutoFit/>
          </a:bodyPr>
          <a:p>
            <a:pPr indent="0" algn="ctr"/>
            <a:r>
              <a:rPr lang="zh-CN" sz="1600" b="0">
                <a:latin typeface="Times New Roman" panose="02020603050405020304" pitchFamily="18" charset="0"/>
                <a:cs typeface="黑体" panose="02010609060101010101" charset="-122"/>
              </a:rPr>
              <a:t>表</a:t>
            </a:r>
            <a:r>
              <a:rPr lang="en-US" sz="1600" b="0">
                <a:latin typeface="Times New Roman" panose="02020603050405020304" pitchFamily="18" charset="0"/>
                <a:cs typeface="黑体" panose="02010609060101010101" charset="-122"/>
              </a:rPr>
              <a:t>4.1 </a:t>
            </a:r>
            <a:r>
              <a:rPr lang="zh-CN" sz="1600" b="0">
                <a:latin typeface="Times New Roman" panose="02020603050405020304" pitchFamily="18" charset="0"/>
                <a:cs typeface="黑体" panose="02010609060101010101" charset="-122"/>
              </a:rPr>
              <a:t>场景</a:t>
            </a:r>
            <a:r>
              <a:rPr lang="en-US" sz="1600" b="0">
                <a:latin typeface="Times New Roman" panose="02020603050405020304" pitchFamily="18" charset="0"/>
                <a:cs typeface="黑体" panose="02010609060101010101" charset="-122"/>
              </a:rPr>
              <a:t>-</a:t>
            </a:r>
            <a:r>
              <a:rPr lang="zh-CN" sz="1600" b="0">
                <a:latin typeface="Times New Roman" panose="02020603050405020304" pitchFamily="18" charset="0"/>
                <a:cs typeface="黑体" panose="02010609060101010101" charset="-122"/>
              </a:rPr>
              <a:t>数据耦合网络中“场景”层较高超度值节点</a:t>
            </a:r>
            <a:endParaRPr lang="zh-CN" altLang="en-US" sz="1600" b="0">
              <a:latin typeface="Times New Roman" panose="02020603050405020304" pitchFamily="18" charset="0"/>
              <a:cs typeface="黑体" panose="02010609060101010101" charset="-122"/>
            </a:endParaRPr>
          </a:p>
        </p:txBody>
      </p:sp>
      <p:graphicFrame>
        <p:nvGraphicFramePr>
          <p:cNvPr id="4" name="表格 3"/>
          <p:cNvGraphicFramePr/>
          <p:nvPr>
            <p:custDataLst>
              <p:tags r:id="rId1"/>
            </p:custDataLst>
          </p:nvPr>
        </p:nvGraphicFramePr>
        <p:xfrm>
          <a:off x="2167255" y="1362075"/>
          <a:ext cx="7936230" cy="2556510"/>
        </p:xfrm>
        <a:graphic>
          <a:graphicData uri="http://schemas.openxmlformats.org/drawingml/2006/table">
            <a:tbl>
              <a:tblPr firstRow="1" bandRow="1">
                <a:tableStyleId>{5940675A-B579-460E-94D1-54222C63F5DA}</a:tableStyleId>
              </a:tblPr>
              <a:tblGrid>
                <a:gridCol w="1071880"/>
                <a:gridCol w="1579245"/>
                <a:gridCol w="1263650"/>
                <a:gridCol w="1435100"/>
                <a:gridCol w="963930"/>
                <a:gridCol w="1622425"/>
              </a:tblGrid>
              <a:tr h="232410">
                <a:tc>
                  <a:txBody>
                    <a:bodyPr/>
                    <a:p>
                      <a:pPr indent="0" algn="ctr">
                        <a:buNone/>
                      </a:pPr>
                      <a:r>
                        <a:rPr lang="en-US" sz="1400" b="1">
                          <a:latin typeface="宋体" panose="02010600030101010101" pitchFamily="2" charset="-122"/>
                          <a:cs typeface="宋体" panose="02010600030101010101" pitchFamily="2" charset="-122"/>
                        </a:rPr>
                        <a:t>排名</a:t>
                      </a:r>
                      <a:endParaRPr lang="en-US" altLang="en-US" sz="1400" b="1">
                        <a:latin typeface="宋体" panose="02010600030101010101" pitchFamily="2" charset="-122"/>
                        <a:ea typeface="宋体" panose="02010600030101010101" pitchFamily="2" charset="-122"/>
                        <a:cs typeface="宋体" panose="02010600030101010101" pitchFamily="2" charset="-122"/>
                      </a:endParaRPr>
                    </a:p>
                  </a:txBody>
                  <a:tcPr marL="9525" marR="9525" marT="9525" marB="9525" vert="horz" anchor="ctr" anchorCtr="0">
                    <a:lnL>
                      <a:noFill/>
                    </a:lnL>
                    <a:lnR>
                      <a:noFill/>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400" b="1">
                          <a:latin typeface="Times New Roman" panose="02020603050405020304" pitchFamily="18" charset="0"/>
                          <a:cs typeface="Times New Roman" panose="02020603050405020304" pitchFamily="18" charset="0"/>
                        </a:rPr>
                        <a:t>场景</a:t>
                      </a:r>
                      <a:r>
                        <a:rPr lang="en-US" sz="1400" b="1">
                          <a:latin typeface="宋体" panose="02010600030101010101" pitchFamily="2" charset="-122"/>
                          <a:cs typeface="宋体" panose="02010600030101010101" pitchFamily="2" charset="-122"/>
                        </a:rPr>
                        <a:t>类别名称</a:t>
                      </a:r>
                      <a:endParaRPr lang="en-US" altLang="en-US" sz="1400" b="1">
                        <a:latin typeface="宋体" panose="02010600030101010101" pitchFamily="2" charset="-122"/>
                        <a:ea typeface="Times New Roman" panose="02020603050405020304" pitchFamily="18" charset="0"/>
                        <a:cs typeface="宋体" panose="02010600030101010101" pitchFamily="2" charset="-122"/>
                      </a:endParaRPr>
                    </a:p>
                  </a:txBody>
                  <a:tcPr marL="9525" marR="9525" marT="9525" marB="9525" vert="horz" anchor="ctr" anchorCtr="0">
                    <a:lnL>
                      <a:noFill/>
                    </a:lnL>
                    <a:lnR>
                      <a:noFill/>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400" b="1">
                          <a:latin typeface="宋体" panose="02010600030101010101" pitchFamily="2" charset="-122"/>
                          <a:cs typeface="宋体" panose="02010600030101010101" pitchFamily="2" charset="-122"/>
                        </a:rPr>
                        <a:t>超度值</a:t>
                      </a:r>
                      <a:endParaRPr lang="en-US" altLang="en-US" sz="1400" b="1">
                        <a:latin typeface="宋体" panose="02010600030101010101" pitchFamily="2" charset="-122"/>
                        <a:ea typeface="宋体" panose="02010600030101010101" pitchFamily="2" charset="-122"/>
                        <a:cs typeface="宋体" panose="02010600030101010101" pitchFamily="2" charset="-122"/>
                      </a:endParaRPr>
                    </a:p>
                  </a:txBody>
                  <a:tcPr marL="9525" marR="9525" marT="9525" marB="9525" vert="horz" anchor="ctr" anchorCtr="0">
                    <a:lnL>
                      <a:noFill/>
                    </a:lnL>
                    <a:lnR>
                      <a:noFill/>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400" b="1">
                          <a:latin typeface="宋体" panose="02010600030101010101" pitchFamily="2" charset="-122"/>
                          <a:cs typeface="宋体" panose="02010600030101010101" pitchFamily="2" charset="-122"/>
                        </a:rPr>
                        <a:t>超加权度值</a:t>
                      </a:r>
                      <a:endParaRPr lang="en-US" altLang="en-US" sz="1400" b="1">
                        <a:latin typeface="宋体" panose="02010600030101010101" pitchFamily="2" charset="-122"/>
                        <a:ea typeface="宋体" panose="02010600030101010101" pitchFamily="2" charset="-122"/>
                        <a:cs typeface="宋体" panose="02010600030101010101" pitchFamily="2" charset="-122"/>
                      </a:endParaRPr>
                    </a:p>
                  </a:txBody>
                  <a:tcPr marL="9525" marR="9525" marT="9525" marB="9525" vert="horz" anchor="ctr" anchorCtr="0">
                    <a:lnL>
                      <a:noFill/>
                    </a:lnL>
                    <a:lnR>
                      <a:noFill/>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400" b="1">
                          <a:latin typeface="宋体" panose="02010600030101010101" pitchFamily="2" charset="-122"/>
                          <a:cs typeface="宋体" panose="02010600030101010101" pitchFamily="2" charset="-122"/>
                        </a:rPr>
                        <a:t>事项数</a:t>
                      </a:r>
                      <a:endParaRPr lang="en-US" altLang="en-US" sz="1400" b="1">
                        <a:latin typeface="宋体" panose="02010600030101010101" pitchFamily="2" charset="-122"/>
                        <a:ea typeface="宋体" panose="02010600030101010101" pitchFamily="2" charset="-122"/>
                        <a:cs typeface="宋体" panose="02010600030101010101" pitchFamily="2" charset="-122"/>
                      </a:endParaRPr>
                    </a:p>
                  </a:txBody>
                  <a:tcPr marL="9525" marR="9525" marT="9525" marB="9525" vert="horz" anchor="ctr" anchorCtr="0">
                    <a:lnL>
                      <a:noFill/>
                    </a:lnL>
                    <a:lnR>
                      <a:noFill/>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400" b="1">
                          <a:latin typeface="宋体" panose="02010600030101010101" pitchFamily="2" charset="-122"/>
                          <a:cs typeface="宋体" panose="02010600030101010101" pitchFamily="2" charset="-122"/>
                        </a:rPr>
                        <a:t>平均</a:t>
                      </a:r>
                      <a:r>
                        <a:rPr lang="en-US" sz="1400" b="1">
                          <a:latin typeface="Times New Roman" panose="02020603050405020304" pitchFamily="18" charset="0"/>
                          <a:cs typeface="Times New Roman" panose="02020603050405020304" pitchFamily="18" charset="0"/>
                        </a:rPr>
                        <a:t>数据</a:t>
                      </a:r>
                      <a:r>
                        <a:rPr lang="en-US" sz="1400" b="1">
                          <a:latin typeface="宋体" panose="02010600030101010101" pitchFamily="2" charset="-122"/>
                          <a:cs typeface="宋体" panose="02010600030101010101" pitchFamily="2" charset="-122"/>
                        </a:rPr>
                        <a:t>需求量</a:t>
                      </a:r>
                      <a:endParaRPr lang="en-US" altLang="en-US" sz="1400" b="1">
                        <a:latin typeface="宋体" panose="02010600030101010101" pitchFamily="2" charset="-122"/>
                        <a:ea typeface="宋体" panose="02010600030101010101" pitchFamily="2" charset="-122"/>
                        <a:cs typeface="宋体" panose="02010600030101010101" pitchFamily="2" charset="-122"/>
                      </a:endParaRPr>
                    </a:p>
                  </a:txBody>
                  <a:tcPr marL="9525" marR="9525" marT="9525" marB="9525" vert="horz" anchor="ctr" anchorCtr="0">
                    <a:lnL>
                      <a:noFill/>
                    </a:lnL>
                    <a:lnR cap="flat">
                      <a:noFill/>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32410">
                <a:tc>
                  <a:txBody>
                    <a:bodyPr/>
                    <a:p>
                      <a:pPr indent="0" algn="ctr">
                        <a:buNone/>
                      </a:pPr>
                      <a:r>
                        <a:rPr lang="en-US" sz="1400" b="0">
                          <a:latin typeface="Times New Roman" panose="02020603050405020304" pitchFamily="18" charset="0"/>
                          <a:cs typeface="Times New Roman" panose="02020603050405020304" pitchFamily="18" charset="0"/>
                        </a:rPr>
                        <a:t>1</a:t>
                      </a:r>
                      <a:endParaRPr lang="en-US" altLang="en-US" sz="1400" b="0">
                        <a:latin typeface="Times New Roman" panose="02020603050405020304" pitchFamily="18" charset="0"/>
                        <a:ea typeface="Times New Roman" panose="02020603050405020304" pitchFamily="18" charset="0"/>
                        <a:cs typeface="Times New Roman" panose="02020603050405020304" pitchFamily="18" charset="0"/>
                      </a:endParaRPr>
                    </a:p>
                  </a:txBody>
                  <a:tcPr marL="9525" marR="9525" marT="9525" marB="9525" vert="horz" anchor="ctr" anchorCtr="0">
                    <a:lnL>
                      <a:noFill/>
                    </a:lnL>
                    <a:lnR>
                      <a:noFill/>
                    </a:lnR>
                    <a:lnT w="12700" cap="flat" cmpd="sng">
                      <a:solidFill>
                        <a:srgbClr val="080000"/>
                      </a:solidFill>
                      <a:prstDash val="solid"/>
                      <a:headEnd type="none" w="med" len="med"/>
                      <a:tailEnd type="none" w="med" len="med"/>
                    </a:lnT>
                    <a:lnB cap="flat">
                      <a:noFill/>
                    </a:lnB>
                    <a:lnTlToBr>
                      <a:noFill/>
                    </a:lnTlToBr>
                    <a:lnBlToTr>
                      <a:noFill/>
                    </a:lnBlToTr>
                    <a:noFill/>
                  </a:tcPr>
                </a:tc>
                <a:tc>
                  <a:txBody>
                    <a:bodyPr/>
                    <a:p>
                      <a:pPr indent="0" algn="ctr">
                        <a:buNone/>
                      </a:pPr>
                      <a:r>
                        <a:rPr lang="en-US" sz="1400" b="0">
                          <a:latin typeface="宋体" panose="02010600030101010101" pitchFamily="2" charset="-122"/>
                          <a:cs typeface="宋体" panose="02010600030101010101" pitchFamily="2" charset="-122"/>
                        </a:rPr>
                        <a:t>出境入境</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9525" marR="9525" marT="9525" marB="9525" vert="horz" anchor="ctr" anchorCtr="0">
                    <a:lnL>
                      <a:noFill/>
                    </a:lnL>
                    <a:lnR>
                      <a:noFill/>
                    </a:lnR>
                    <a:lnT w="12700" cap="flat" cmpd="sng">
                      <a:solidFill>
                        <a:srgbClr val="080000"/>
                      </a:solidFill>
                      <a:prstDash val="solid"/>
                      <a:headEnd type="none" w="med" len="med"/>
                      <a:tailEnd type="none" w="med" len="med"/>
                    </a:lnT>
                    <a:lnB cap="flat">
                      <a:noFill/>
                    </a:lnB>
                    <a:lnTlToBr>
                      <a:noFill/>
                    </a:lnTlToBr>
                    <a:lnBlToTr>
                      <a:noFill/>
                    </a:lnBlToTr>
                    <a:noFill/>
                  </a:tcPr>
                </a:tc>
                <a:tc>
                  <a:txBody>
                    <a:bodyPr/>
                    <a:p>
                      <a:pPr indent="0" algn="ctr">
                        <a:buNone/>
                      </a:pPr>
                      <a:r>
                        <a:rPr lang="en-US" sz="1400" b="0">
                          <a:latin typeface="宋体" panose="02010600030101010101" pitchFamily="2" charset="-122"/>
                          <a:cs typeface="宋体" panose="02010600030101010101" pitchFamily="2" charset="-122"/>
                        </a:rPr>
                        <a:t>82</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9525" marR="9525" marT="9525" marB="9525" vert="horz" anchor="ctr" anchorCtr="0">
                    <a:lnL>
                      <a:noFill/>
                    </a:lnL>
                    <a:lnR>
                      <a:noFill/>
                    </a:lnR>
                    <a:lnT w="12700" cap="flat" cmpd="sng">
                      <a:solidFill>
                        <a:srgbClr val="080000"/>
                      </a:solidFill>
                      <a:prstDash val="solid"/>
                      <a:headEnd type="none" w="med" len="med"/>
                      <a:tailEnd type="none" w="med" len="med"/>
                    </a:lnT>
                    <a:lnB cap="flat">
                      <a:noFill/>
                    </a:lnB>
                    <a:lnTlToBr>
                      <a:noFill/>
                    </a:lnTlToBr>
                    <a:lnBlToTr>
                      <a:noFill/>
                    </a:lnBlToTr>
                    <a:noFill/>
                  </a:tcPr>
                </a:tc>
                <a:tc>
                  <a:txBody>
                    <a:bodyPr/>
                    <a:p>
                      <a:pPr indent="0" algn="ctr">
                        <a:buNone/>
                      </a:pPr>
                      <a:r>
                        <a:rPr lang="en-US" sz="1400" b="0">
                          <a:latin typeface="宋体" panose="02010600030101010101" pitchFamily="2" charset="-122"/>
                          <a:cs typeface="宋体" panose="02010600030101010101" pitchFamily="2" charset="-122"/>
                        </a:rPr>
                        <a:t>259</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9525" marR="9525" marT="9525" marB="9525" vert="horz" anchor="ctr" anchorCtr="0">
                    <a:lnL>
                      <a:noFill/>
                    </a:lnL>
                    <a:lnR>
                      <a:noFill/>
                    </a:lnR>
                    <a:lnT w="12700" cap="flat" cmpd="sng">
                      <a:solidFill>
                        <a:srgbClr val="080000"/>
                      </a:solidFill>
                      <a:prstDash val="solid"/>
                      <a:headEnd type="none" w="med" len="med"/>
                      <a:tailEnd type="none" w="med" len="med"/>
                    </a:lnT>
                    <a:lnB cap="flat">
                      <a:noFill/>
                    </a:lnB>
                    <a:lnTlToBr>
                      <a:noFill/>
                    </a:lnTlToBr>
                    <a:lnBlToTr>
                      <a:noFill/>
                    </a:lnBlToTr>
                    <a:noFill/>
                  </a:tcPr>
                </a:tc>
                <a:tc>
                  <a:txBody>
                    <a:bodyPr/>
                    <a:p>
                      <a:pPr indent="0" algn="ctr">
                        <a:buNone/>
                      </a:pPr>
                      <a:r>
                        <a:rPr lang="en-US" sz="1400" b="0">
                          <a:latin typeface="Times New Roman" panose="02020603050405020304" pitchFamily="18" charset="0"/>
                          <a:cs typeface="Times New Roman" panose="02020603050405020304" pitchFamily="18" charset="0"/>
                        </a:rPr>
                        <a:t>55</a:t>
                      </a:r>
                      <a:endParaRPr lang="en-US" altLang="en-US" sz="1400" b="0">
                        <a:latin typeface="Times New Roman" panose="02020603050405020304" pitchFamily="18" charset="0"/>
                        <a:ea typeface="Times New Roman" panose="02020603050405020304" pitchFamily="18" charset="0"/>
                        <a:cs typeface="Times New Roman" panose="02020603050405020304" pitchFamily="18" charset="0"/>
                      </a:endParaRPr>
                    </a:p>
                  </a:txBody>
                  <a:tcPr marL="9525" marR="9525" marT="9525" marB="9525" vert="horz" anchor="ctr" anchorCtr="0">
                    <a:lnL>
                      <a:noFill/>
                    </a:lnL>
                    <a:lnR>
                      <a:noFill/>
                    </a:lnR>
                    <a:lnT w="12700" cap="flat" cmpd="sng">
                      <a:solidFill>
                        <a:srgbClr val="080000"/>
                      </a:solidFill>
                      <a:prstDash val="solid"/>
                      <a:headEnd type="none" w="med" len="med"/>
                      <a:tailEnd type="none" w="med" len="med"/>
                    </a:lnT>
                    <a:lnB cap="flat">
                      <a:noFill/>
                    </a:lnB>
                    <a:lnTlToBr>
                      <a:noFill/>
                    </a:lnTlToBr>
                    <a:lnBlToTr>
                      <a:noFill/>
                    </a:lnBlToTr>
                    <a:noFill/>
                  </a:tcPr>
                </a:tc>
                <a:tc>
                  <a:txBody>
                    <a:bodyPr/>
                    <a:p>
                      <a:pPr indent="0" algn="ctr">
                        <a:buNone/>
                      </a:pPr>
                      <a:r>
                        <a:rPr lang="en-US" sz="1400" b="0">
                          <a:latin typeface="宋体" panose="02010600030101010101" pitchFamily="2" charset="-122"/>
                          <a:cs typeface="宋体" panose="02010600030101010101" pitchFamily="2" charset="-122"/>
                        </a:rPr>
                        <a:t>4.71 </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9525" marR="9525" marT="9525" marB="9525" vert="horz" anchor="ctr" anchorCtr="0">
                    <a:lnL>
                      <a:noFill/>
                    </a:lnL>
                    <a:lnR cap="flat">
                      <a:noFill/>
                    </a:lnR>
                    <a:lnT w="12700" cap="flat" cmpd="sng">
                      <a:solidFill>
                        <a:srgbClr val="080000"/>
                      </a:solidFill>
                      <a:prstDash val="solid"/>
                      <a:headEnd type="none" w="med" len="med"/>
                      <a:tailEnd type="none" w="med" len="med"/>
                    </a:lnT>
                    <a:lnB cap="flat">
                      <a:noFill/>
                    </a:lnB>
                    <a:lnTlToBr>
                      <a:noFill/>
                    </a:lnTlToBr>
                    <a:lnBlToTr>
                      <a:noFill/>
                    </a:lnBlToTr>
                    <a:noFill/>
                  </a:tcPr>
                </a:tc>
              </a:tr>
              <a:tr h="232410">
                <a:tc>
                  <a:txBody>
                    <a:bodyPr/>
                    <a:p>
                      <a:pPr indent="0" algn="ctr">
                        <a:buNone/>
                      </a:pPr>
                      <a:r>
                        <a:rPr lang="en-US" sz="1400" b="0">
                          <a:latin typeface="Times New Roman" panose="02020603050405020304" pitchFamily="18" charset="0"/>
                          <a:cs typeface="Times New Roman" panose="02020603050405020304" pitchFamily="18" charset="0"/>
                        </a:rPr>
                        <a:t>2</a:t>
                      </a:r>
                      <a:endParaRPr lang="en-US" altLang="en-US" sz="1400" b="0">
                        <a:latin typeface="Times New Roman" panose="02020603050405020304" pitchFamily="18" charset="0"/>
                        <a:ea typeface="Times New Roman" panose="02020603050405020304" pitchFamily="18" charset="0"/>
                        <a:cs typeface="Times New Roman" panose="02020603050405020304" pitchFamily="18" charset="0"/>
                      </a:endParaRPr>
                    </a:p>
                  </a:txBody>
                  <a:tcPr marL="9525" marR="9525" marT="9525" marB="9525" vert="horz" anchor="ctr" anchorCtr="0">
                    <a:lnL>
                      <a:noFill/>
                    </a:lnL>
                    <a:lnR>
                      <a:noFill/>
                    </a:lnR>
                    <a:lnT cap="flat">
                      <a:noFill/>
                    </a:lnT>
                    <a:lnB cap="flat">
                      <a:noFill/>
                    </a:lnB>
                    <a:lnTlToBr>
                      <a:noFill/>
                    </a:lnTlToBr>
                    <a:lnBlToTr>
                      <a:noFill/>
                    </a:lnBlToTr>
                    <a:noFill/>
                  </a:tcPr>
                </a:tc>
                <a:tc>
                  <a:txBody>
                    <a:bodyPr/>
                    <a:p>
                      <a:pPr indent="0" algn="ctr">
                        <a:buNone/>
                      </a:pPr>
                      <a:r>
                        <a:rPr lang="en-US" sz="1400" b="0">
                          <a:latin typeface="宋体" panose="02010600030101010101" pitchFamily="2" charset="-122"/>
                          <a:cs typeface="宋体" panose="02010600030101010101" pitchFamily="2" charset="-122"/>
                        </a:rPr>
                        <a:t>证件办理</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9525" marR="9525" marT="9525" marB="9525" vert="horz" anchor="ctr" anchorCtr="0">
                    <a:lnL>
                      <a:noFill/>
                    </a:lnL>
                    <a:lnR>
                      <a:noFill/>
                    </a:lnR>
                    <a:lnT cap="flat">
                      <a:noFill/>
                    </a:lnT>
                    <a:lnB cap="flat">
                      <a:noFill/>
                    </a:lnB>
                    <a:lnTlToBr>
                      <a:noFill/>
                    </a:lnTlToBr>
                    <a:lnBlToTr>
                      <a:noFill/>
                    </a:lnBlToTr>
                    <a:noFill/>
                  </a:tcPr>
                </a:tc>
                <a:tc>
                  <a:txBody>
                    <a:bodyPr/>
                    <a:p>
                      <a:pPr indent="0" algn="ctr">
                        <a:buNone/>
                      </a:pPr>
                      <a:r>
                        <a:rPr lang="en-US" sz="1400" b="0">
                          <a:latin typeface="宋体" panose="02010600030101010101" pitchFamily="2" charset="-122"/>
                          <a:cs typeface="宋体" panose="02010600030101010101" pitchFamily="2" charset="-122"/>
                        </a:rPr>
                        <a:t>81</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9525" marR="9525" marT="9525" marB="9525" vert="horz" anchor="ctr" anchorCtr="0">
                    <a:lnL>
                      <a:noFill/>
                    </a:lnL>
                    <a:lnR>
                      <a:noFill/>
                    </a:lnR>
                    <a:lnT cap="flat">
                      <a:noFill/>
                    </a:lnT>
                    <a:lnB cap="flat">
                      <a:noFill/>
                    </a:lnB>
                    <a:lnTlToBr>
                      <a:noFill/>
                    </a:lnTlToBr>
                    <a:lnBlToTr>
                      <a:noFill/>
                    </a:lnBlToTr>
                    <a:noFill/>
                  </a:tcPr>
                </a:tc>
                <a:tc>
                  <a:txBody>
                    <a:bodyPr/>
                    <a:p>
                      <a:pPr indent="0" algn="ctr">
                        <a:buNone/>
                      </a:pPr>
                      <a:r>
                        <a:rPr lang="en-US" sz="1400" b="0">
                          <a:latin typeface="宋体" panose="02010600030101010101" pitchFamily="2" charset="-122"/>
                          <a:cs typeface="宋体" panose="02010600030101010101" pitchFamily="2" charset="-122"/>
                        </a:rPr>
                        <a:t>273</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9525" marR="9525" marT="9525" marB="9525" vert="horz" anchor="ctr" anchorCtr="0">
                    <a:lnL>
                      <a:noFill/>
                    </a:lnL>
                    <a:lnR>
                      <a:noFill/>
                    </a:lnR>
                    <a:lnT cap="flat">
                      <a:noFill/>
                    </a:lnT>
                    <a:lnB cap="flat">
                      <a:noFill/>
                    </a:lnB>
                    <a:lnTlToBr>
                      <a:noFill/>
                    </a:lnTlToBr>
                    <a:lnBlToTr>
                      <a:noFill/>
                    </a:lnBlToTr>
                    <a:noFill/>
                  </a:tcPr>
                </a:tc>
                <a:tc>
                  <a:txBody>
                    <a:bodyPr/>
                    <a:p>
                      <a:pPr indent="0" algn="ctr">
                        <a:buNone/>
                      </a:pPr>
                      <a:r>
                        <a:rPr lang="en-US" sz="1400" b="0">
                          <a:latin typeface="Times New Roman" panose="02020603050405020304" pitchFamily="18" charset="0"/>
                          <a:cs typeface="Times New Roman" panose="02020603050405020304" pitchFamily="18" charset="0"/>
                        </a:rPr>
                        <a:t>125</a:t>
                      </a:r>
                      <a:endParaRPr lang="en-US" altLang="en-US" sz="1400" b="0">
                        <a:latin typeface="Times New Roman" panose="02020603050405020304" pitchFamily="18" charset="0"/>
                        <a:ea typeface="Times New Roman" panose="02020603050405020304" pitchFamily="18" charset="0"/>
                        <a:cs typeface="Times New Roman" panose="02020603050405020304" pitchFamily="18" charset="0"/>
                      </a:endParaRPr>
                    </a:p>
                  </a:txBody>
                  <a:tcPr marL="9525" marR="9525" marT="9525" marB="9525" vert="horz" anchor="ctr" anchorCtr="0">
                    <a:lnL>
                      <a:noFill/>
                    </a:lnL>
                    <a:lnR>
                      <a:noFill/>
                    </a:lnR>
                    <a:lnT cap="flat">
                      <a:noFill/>
                    </a:lnT>
                    <a:lnB cap="flat">
                      <a:noFill/>
                    </a:lnB>
                    <a:lnTlToBr>
                      <a:noFill/>
                    </a:lnTlToBr>
                    <a:lnBlToTr>
                      <a:noFill/>
                    </a:lnBlToTr>
                    <a:noFill/>
                  </a:tcPr>
                </a:tc>
                <a:tc>
                  <a:txBody>
                    <a:bodyPr/>
                    <a:p>
                      <a:pPr indent="0" algn="ctr">
                        <a:buNone/>
                      </a:pPr>
                      <a:r>
                        <a:rPr lang="en-US" sz="1400" b="0">
                          <a:latin typeface="宋体" panose="02010600030101010101" pitchFamily="2" charset="-122"/>
                          <a:cs typeface="宋体" panose="02010600030101010101" pitchFamily="2" charset="-122"/>
                        </a:rPr>
                        <a:t>2.18 </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9525" marR="9525" marT="9525" marB="9525" vert="horz" anchor="ctr" anchorCtr="0">
                    <a:lnL>
                      <a:noFill/>
                    </a:lnL>
                    <a:lnR cap="flat">
                      <a:noFill/>
                    </a:lnR>
                    <a:lnT cap="flat">
                      <a:noFill/>
                    </a:lnT>
                    <a:lnB cap="flat">
                      <a:noFill/>
                    </a:lnB>
                    <a:lnTlToBr>
                      <a:noFill/>
                    </a:lnTlToBr>
                    <a:lnBlToTr>
                      <a:noFill/>
                    </a:lnBlToTr>
                    <a:noFill/>
                  </a:tcPr>
                </a:tc>
              </a:tr>
              <a:tr h="232410">
                <a:tc>
                  <a:txBody>
                    <a:bodyPr/>
                    <a:p>
                      <a:pPr indent="0" algn="ctr">
                        <a:buNone/>
                      </a:pPr>
                      <a:r>
                        <a:rPr lang="en-US" sz="1400" b="0">
                          <a:latin typeface="Times New Roman" panose="02020603050405020304" pitchFamily="18" charset="0"/>
                          <a:cs typeface="Times New Roman" panose="02020603050405020304" pitchFamily="18" charset="0"/>
                        </a:rPr>
                        <a:t>3</a:t>
                      </a:r>
                      <a:endParaRPr lang="en-US" altLang="en-US" sz="1400" b="0">
                        <a:latin typeface="Times New Roman" panose="02020603050405020304" pitchFamily="18" charset="0"/>
                        <a:ea typeface="Times New Roman" panose="02020603050405020304" pitchFamily="18" charset="0"/>
                        <a:cs typeface="Times New Roman" panose="02020603050405020304" pitchFamily="18" charset="0"/>
                      </a:endParaRPr>
                    </a:p>
                  </a:txBody>
                  <a:tcPr marL="9525" marR="9525" marT="9525" marB="9525" vert="horz" anchor="ctr" anchorCtr="0">
                    <a:lnL>
                      <a:noFill/>
                    </a:lnL>
                    <a:lnR>
                      <a:noFill/>
                    </a:lnR>
                    <a:lnT cap="flat">
                      <a:noFill/>
                    </a:lnT>
                    <a:lnB cap="flat">
                      <a:noFill/>
                    </a:lnB>
                    <a:lnTlToBr>
                      <a:noFill/>
                    </a:lnTlToBr>
                    <a:lnBlToTr>
                      <a:noFill/>
                    </a:lnBlToTr>
                    <a:noFill/>
                  </a:tcPr>
                </a:tc>
                <a:tc>
                  <a:txBody>
                    <a:bodyPr/>
                    <a:p>
                      <a:pPr indent="0" algn="ctr">
                        <a:buNone/>
                      </a:pPr>
                      <a:r>
                        <a:rPr lang="en-US" sz="1400" b="0">
                          <a:latin typeface="宋体" panose="02010600030101010101" pitchFamily="2" charset="-122"/>
                          <a:cs typeface="宋体" panose="02010600030101010101" pitchFamily="2" charset="-122"/>
                        </a:rPr>
                        <a:t>住房保障</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9525" marR="9525" marT="9525" marB="9525" vert="horz" anchor="ctr" anchorCtr="0">
                    <a:lnL>
                      <a:noFill/>
                    </a:lnL>
                    <a:lnR>
                      <a:noFill/>
                    </a:lnR>
                    <a:lnT cap="flat">
                      <a:noFill/>
                    </a:lnT>
                    <a:lnB cap="flat">
                      <a:noFill/>
                    </a:lnB>
                    <a:lnTlToBr>
                      <a:noFill/>
                    </a:lnTlToBr>
                    <a:lnBlToTr>
                      <a:noFill/>
                    </a:lnBlToTr>
                    <a:noFill/>
                  </a:tcPr>
                </a:tc>
                <a:tc>
                  <a:txBody>
                    <a:bodyPr/>
                    <a:p>
                      <a:pPr indent="0" algn="ctr">
                        <a:buNone/>
                      </a:pPr>
                      <a:r>
                        <a:rPr lang="en-US" sz="1400" b="0">
                          <a:latin typeface="宋体" panose="02010600030101010101" pitchFamily="2" charset="-122"/>
                          <a:cs typeface="宋体" panose="02010600030101010101" pitchFamily="2" charset="-122"/>
                        </a:rPr>
                        <a:t>80</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9525" marR="9525" marT="9525" marB="9525" vert="horz" anchor="ctr" anchorCtr="0">
                    <a:lnL>
                      <a:noFill/>
                    </a:lnL>
                    <a:lnR>
                      <a:noFill/>
                    </a:lnR>
                    <a:lnT cap="flat">
                      <a:noFill/>
                    </a:lnT>
                    <a:lnB cap="flat">
                      <a:noFill/>
                    </a:lnB>
                    <a:lnTlToBr>
                      <a:noFill/>
                    </a:lnTlToBr>
                    <a:lnBlToTr>
                      <a:noFill/>
                    </a:lnBlToTr>
                    <a:noFill/>
                  </a:tcPr>
                </a:tc>
                <a:tc>
                  <a:txBody>
                    <a:bodyPr/>
                    <a:p>
                      <a:pPr indent="0" algn="ctr">
                        <a:buNone/>
                      </a:pPr>
                      <a:r>
                        <a:rPr lang="en-US" sz="1400" b="0">
                          <a:latin typeface="宋体" panose="02010600030101010101" pitchFamily="2" charset="-122"/>
                          <a:cs typeface="宋体" panose="02010600030101010101" pitchFamily="2" charset="-122"/>
                        </a:rPr>
                        <a:t>251</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9525" marR="9525" marT="9525" marB="9525" vert="horz" anchor="ctr" anchorCtr="0">
                    <a:lnL>
                      <a:noFill/>
                    </a:lnL>
                    <a:lnR>
                      <a:noFill/>
                    </a:lnR>
                    <a:lnT cap="flat">
                      <a:noFill/>
                    </a:lnT>
                    <a:lnB cap="flat">
                      <a:noFill/>
                    </a:lnB>
                    <a:lnTlToBr>
                      <a:noFill/>
                    </a:lnTlToBr>
                    <a:lnBlToTr>
                      <a:noFill/>
                    </a:lnBlToTr>
                    <a:noFill/>
                  </a:tcPr>
                </a:tc>
                <a:tc>
                  <a:txBody>
                    <a:bodyPr/>
                    <a:p>
                      <a:pPr indent="0" algn="ctr">
                        <a:buNone/>
                      </a:pPr>
                      <a:r>
                        <a:rPr lang="en-US" sz="1400" b="0">
                          <a:latin typeface="Times New Roman" panose="02020603050405020304" pitchFamily="18" charset="0"/>
                          <a:cs typeface="Times New Roman" panose="02020603050405020304" pitchFamily="18" charset="0"/>
                        </a:rPr>
                        <a:t>59</a:t>
                      </a:r>
                      <a:endParaRPr lang="en-US" altLang="en-US" sz="1400" b="0">
                        <a:latin typeface="Times New Roman" panose="02020603050405020304" pitchFamily="18" charset="0"/>
                        <a:ea typeface="Times New Roman" panose="02020603050405020304" pitchFamily="18" charset="0"/>
                        <a:cs typeface="Times New Roman" panose="02020603050405020304" pitchFamily="18" charset="0"/>
                      </a:endParaRPr>
                    </a:p>
                  </a:txBody>
                  <a:tcPr marL="9525" marR="9525" marT="9525" marB="9525" vert="horz" anchor="ctr" anchorCtr="0">
                    <a:lnL>
                      <a:noFill/>
                    </a:lnL>
                    <a:lnR>
                      <a:noFill/>
                    </a:lnR>
                    <a:lnT cap="flat">
                      <a:noFill/>
                    </a:lnT>
                    <a:lnB cap="flat">
                      <a:noFill/>
                    </a:lnB>
                    <a:lnTlToBr>
                      <a:noFill/>
                    </a:lnTlToBr>
                    <a:lnBlToTr>
                      <a:noFill/>
                    </a:lnBlToTr>
                    <a:noFill/>
                  </a:tcPr>
                </a:tc>
                <a:tc>
                  <a:txBody>
                    <a:bodyPr/>
                    <a:p>
                      <a:pPr indent="0" algn="ctr">
                        <a:buNone/>
                      </a:pPr>
                      <a:r>
                        <a:rPr lang="en-US" sz="1400" b="0">
                          <a:latin typeface="宋体" panose="02010600030101010101" pitchFamily="2" charset="-122"/>
                          <a:cs typeface="宋体" panose="02010600030101010101" pitchFamily="2" charset="-122"/>
                        </a:rPr>
                        <a:t>4.25 </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9525" marR="9525" marT="9525" marB="9525" vert="horz" anchor="ctr" anchorCtr="0">
                    <a:lnL>
                      <a:noFill/>
                    </a:lnL>
                    <a:lnR cap="flat">
                      <a:noFill/>
                    </a:lnR>
                    <a:lnT cap="flat">
                      <a:noFill/>
                    </a:lnT>
                    <a:lnB cap="flat">
                      <a:noFill/>
                    </a:lnB>
                    <a:lnTlToBr>
                      <a:noFill/>
                    </a:lnTlToBr>
                    <a:lnBlToTr>
                      <a:noFill/>
                    </a:lnBlToTr>
                    <a:noFill/>
                  </a:tcPr>
                </a:tc>
              </a:tr>
              <a:tr h="232410">
                <a:tc>
                  <a:txBody>
                    <a:bodyPr/>
                    <a:p>
                      <a:pPr indent="0" algn="ctr">
                        <a:buNone/>
                      </a:pPr>
                      <a:r>
                        <a:rPr lang="en-US" sz="1400" b="0">
                          <a:latin typeface="Times New Roman" panose="02020603050405020304" pitchFamily="18" charset="0"/>
                          <a:cs typeface="Times New Roman" panose="02020603050405020304" pitchFamily="18" charset="0"/>
                        </a:rPr>
                        <a:t>4</a:t>
                      </a:r>
                      <a:endParaRPr lang="en-US" altLang="en-US" sz="1400" b="0">
                        <a:latin typeface="Times New Roman" panose="02020603050405020304" pitchFamily="18" charset="0"/>
                        <a:ea typeface="Times New Roman" panose="02020603050405020304" pitchFamily="18" charset="0"/>
                        <a:cs typeface="Times New Roman" panose="02020603050405020304" pitchFamily="18" charset="0"/>
                      </a:endParaRPr>
                    </a:p>
                  </a:txBody>
                  <a:tcPr marL="9525" marR="9525" marT="9525" marB="9525" vert="horz" anchor="ctr" anchorCtr="0">
                    <a:lnL>
                      <a:noFill/>
                    </a:lnL>
                    <a:lnR>
                      <a:noFill/>
                    </a:lnR>
                    <a:lnT cap="flat">
                      <a:noFill/>
                    </a:lnT>
                    <a:lnB cap="flat">
                      <a:noFill/>
                    </a:lnB>
                    <a:lnTlToBr>
                      <a:noFill/>
                    </a:lnTlToBr>
                    <a:lnBlToTr>
                      <a:noFill/>
                    </a:lnBlToTr>
                    <a:noFill/>
                  </a:tcPr>
                </a:tc>
                <a:tc>
                  <a:txBody>
                    <a:bodyPr/>
                    <a:p>
                      <a:pPr indent="0" algn="ctr">
                        <a:buNone/>
                      </a:pPr>
                      <a:r>
                        <a:rPr lang="en-US" sz="1400" b="0">
                          <a:latin typeface="宋体" panose="02010600030101010101" pitchFamily="2" charset="-122"/>
                          <a:cs typeface="宋体" panose="02010600030101010101" pitchFamily="2" charset="-122"/>
                        </a:rPr>
                        <a:t>职业资格</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9525" marR="9525" marT="9525" marB="9525" vert="horz" anchor="ctr" anchorCtr="0">
                    <a:lnL>
                      <a:noFill/>
                    </a:lnL>
                    <a:lnR>
                      <a:noFill/>
                    </a:lnR>
                    <a:lnT cap="flat">
                      <a:noFill/>
                    </a:lnT>
                    <a:lnB cap="flat">
                      <a:noFill/>
                    </a:lnB>
                    <a:lnTlToBr>
                      <a:noFill/>
                    </a:lnTlToBr>
                    <a:lnBlToTr>
                      <a:noFill/>
                    </a:lnBlToTr>
                    <a:noFill/>
                  </a:tcPr>
                </a:tc>
                <a:tc>
                  <a:txBody>
                    <a:bodyPr/>
                    <a:p>
                      <a:pPr indent="0" algn="ctr">
                        <a:buNone/>
                      </a:pPr>
                      <a:r>
                        <a:rPr lang="en-US" sz="1400" b="0">
                          <a:latin typeface="宋体" panose="02010600030101010101" pitchFamily="2" charset="-122"/>
                          <a:cs typeface="宋体" panose="02010600030101010101" pitchFamily="2" charset="-122"/>
                        </a:rPr>
                        <a:t>72</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9525" marR="9525" marT="9525" marB="9525" vert="horz" anchor="ctr" anchorCtr="0">
                    <a:lnL>
                      <a:noFill/>
                    </a:lnL>
                    <a:lnR>
                      <a:noFill/>
                    </a:lnR>
                    <a:lnT cap="flat">
                      <a:noFill/>
                    </a:lnT>
                    <a:lnB cap="flat">
                      <a:noFill/>
                    </a:lnB>
                    <a:lnTlToBr>
                      <a:noFill/>
                    </a:lnTlToBr>
                    <a:lnBlToTr>
                      <a:noFill/>
                    </a:lnBlToTr>
                    <a:noFill/>
                  </a:tcPr>
                </a:tc>
                <a:tc>
                  <a:txBody>
                    <a:bodyPr/>
                    <a:p>
                      <a:pPr indent="0" algn="ctr">
                        <a:buNone/>
                      </a:pPr>
                      <a:r>
                        <a:rPr lang="en-US" sz="1400" b="0">
                          <a:latin typeface="宋体" panose="02010600030101010101" pitchFamily="2" charset="-122"/>
                          <a:cs typeface="宋体" panose="02010600030101010101" pitchFamily="2" charset="-122"/>
                        </a:rPr>
                        <a:t>189</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9525" marR="9525" marT="9525" marB="9525" vert="horz" anchor="ctr" anchorCtr="0">
                    <a:lnL>
                      <a:noFill/>
                    </a:lnL>
                    <a:lnR>
                      <a:noFill/>
                    </a:lnR>
                    <a:lnT cap="flat">
                      <a:noFill/>
                    </a:lnT>
                    <a:lnB cap="flat">
                      <a:noFill/>
                    </a:lnB>
                    <a:lnTlToBr>
                      <a:noFill/>
                    </a:lnTlToBr>
                    <a:lnBlToTr>
                      <a:noFill/>
                    </a:lnBlToTr>
                    <a:noFill/>
                  </a:tcPr>
                </a:tc>
                <a:tc>
                  <a:txBody>
                    <a:bodyPr/>
                    <a:p>
                      <a:pPr indent="0" algn="ctr">
                        <a:buNone/>
                      </a:pPr>
                      <a:r>
                        <a:rPr lang="en-US" sz="1400" b="0">
                          <a:latin typeface="Times New Roman" panose="02020603050405020304" pitchFamily="18" charset="0"/>
                          <a:cs typeface="Times New Roman" panose="02020603050405020304" pitchFamily="18" charset="0"/>
                        </a:rPr>
                        <a:t>70</a:t>
                      </a:r>
                      <a:endParaRPr lang="en-US" altLang="en-US" sz="1400" b="0">
                        <a:latin typeface="Times New Roman" panose="02020603050405020304" pitchFamily="18" charset="0"/>
                        <a:ea typeface="Times New Roman" panose="02020603050405020304" pitchFamily="18" charset="0"/>
                        <a:cs typeface="Times New Roman" panose="02020603050405020304" pitchFamily="18" charset="0"/>
                      </a:endParaRPr>
                    </a:p>
                  </a:txBody>
                  <a:tcPr marL="9525" marR="9525" marT="9525" marB="9525" vert="horz" anchor="ctr" anchorCtr="0">
                    <a:lnL>
                      <a:noFill/>
                    </a:lnL>
                    <a:lnR>
                      <a:noFill/>
                    </a:lnR>
                    <a:lnT cap="flat">
                      <a:noFill/>
                    </a:lnT>
                    <a:lnB cap="flat">
                      <a:noFill/>
                    </a:lnB>
                    <a:lnTlToBr>
                      <a:noFill/>
                    </a:lnTlToBr>
                    <a:lnBlToTr>
                      <a:noFill/>
                    </a:lnBlToTr>
                    <a:noFill/>
                  </a:tcPr>
                </a:tc>
                <a:tc>
                  <a:txBody>
                    <a:bodyPr/>
                    <a:p>
                      <a:pPr indent="0" algn="ctr">
                        <a:buNone/>
                      </a:pPr>
                      <a:r>
                        <a:rPr lang="en-US" sz="1400" b="0">
                          <a:latin typeface="宋体" panose="02010600030101010101" pitchFamily="2" charset="-122"/>
                          <a:cs typeface="宋体" panose="02010600030101010101" pitchFamily="2" charset="-122"/>
                        </a:rPr>
                        <a:t>2.70 </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9525" marR="9525" marT="9525" marB="9525" vert="horz" anchor="ctr" anchorCtr="0">
                    <a:lnL>
                      <a:noFill/>
                    </a:lnL>
                    <a:lnR cap="flat">
                      <a:noFill/>
                    </a:lnR>
                    <a:lnT cap="flat">
                      <a:noFill/>
                    </a:lnT>
                    <a:lnB cap="flat">
                      <a:noFill/>
                    </a:lnB>
                    <a:lnTlToBr>
                      <a:noFill/>
                    </a:lnTlToBr>
                    <a:lnBlToTr>
                      <a:noFill/>
                    </a:lnBlToTr>
                    <a:noFill/>
                  </a:tcPr>
                </a:tc>
              </a:tr>
              <a:tr h="232410">
                <a:tc>
                  <a:txBody>
                    <a:bodyPr/>
                    <a:p>
                      <a:pPr indent="0" algn="ctr">
                        <a:buNone/>
                      </a:pPr>
                      <a:r>
                        <a:rPr lang="en-US" sz="1400" b="0">
                          <a:latin typeface="Times New Roman" panose="02020603050405020304" pitchFamily="18" charset="0"/>
                          <a:cs typeface="Times New Roman" panose="02020603050405020304" pitchFamily="18" charset="0"/>
                        </a:rPr>
                        <a:t>5</a:t>
                      </a:r>
                      <a:endParaRPr lang="en-US" altLang="en-US" sz="1400" b="0">
                        <a:latin typeface="Times New Roman" panose="02020603050405020304" pitchFamily="18" charset="0"/>
                        <a:ea typeface="Times New Roman" panose="02020603050405020304" pitchFamily="18" charset="0"/>
                        <a:cs typeface="Times New Roman" panose="02020603050405020304" pitchFamily="18" charset="0"/>
                      </a:endParaRPr>
                    </a:p>
                  </a:txBody>
                  <a:tcPr marL="9525" marR="9525" marT="9525" marB="9525" vert="horz" anchor="ctr" anchorCtr="0">
                    <a:lnL>
                      <a:noFill/>
                    </a:lnL>
                    <a:lnR>
                      <a:noFill/>
                    </a:lnR>
                    <a:lnT cap="flat">
                      <a:noFill/>
                    </a:lnT>
                    <a:lnB cap="flat">
                      <a:noFill/>
                    </a:lnB>
                    <a:lnTlToBr>
                      <a:noFill/>
                    </a:lnTlToBr>
                    <a:lnBlToTr>
                      <a:noFill/>
                    </a:lnBlToTr>
                    <a:noFill/>
                  </a:tcPr>
                </a:tc>
                <a:tc>
                  <a:txBody>
                    <a:bodyPr/>
                    <a:p>
                      <a:pPr indent="0" algn="ctr">
                        <a:buNone/>
                      </a:pPr>
                      <a:r>
                        <a:rPr lang="en-US" sz="1400" b="0">
                          <a:latin typeface="宋体" panose="02010600030101010101" pitchFamily="2" charset="-122"/>
                          <a:cs typeface="宋体" panose="02010600030101010101" pitchFamily="2" charset="-122"/>
                        </a:rPr>
                        <a:t>社会保障</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9525" marR="9525" marT="9525" marB="9525" vert="horz" anchor="ctr" anchorCtr="0">
                    <a:lnL>
                      <a:noFill/>
                    </a:lnL>
                    <a:lnR>
                      <a:noFill/>
                    </a:lnR>
                    <a:lnT cap="flat">
                      <a:noFill/>
                    </a:lnT>
                    <a:lnB cap="flat">
                      <a:noFill/>
                    </a:lnB>
                    <a:lnTlToBr>
                      <a:noFill/>
                    </a:lnTlToBr>
                    <a:lnBlToTr>
                      <a:noFill/>
                    </a:lnBlToTr>
                    <a:noFill/>
                  </a:tcPr>
                </a:tc>
                <a:tc>
                  <a:txBody>
                    <a:bodyPr/>
                    <a:p>
                      <a:pPr indent="0" algn="ctr">
                        <a:buNone/>
                      </a:pPr>
                      <a:r>
                        <a:rPr lang="en-US" sz="1400" b="0">
                          <a:latin typeface="宋体" panose="02010600030101010101" pitchFamily="2" charset="-122"/>
                          <a:cs typeface="宋体" panose="02010600030101010101" pitchFamily="2" charset="-122"/>
                        </a:rPr>
                        <a:t>72</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9525" marR="9525" marT="9525" marB="9525" vert="horz" anchor="ctr" anchorCtr="0">
                    <a:lnL>
                      <a:noFill/>
                    </a:lnL>
                    <a:lnR>
                      <a:noFill/>
                    </a:lnR>
                    <a:lnT cap="flat">
                      <a:noFill/>
                    </a:lnT>
                    <a:lnB cap="flat">
                      <a:noFill/>
                    </a:lnB>
                    <a:lnTlToBr>
                      <a:noFill/>
                    </a:lnTlToBr>
                    <a:lnBlToTr>
                      <a:noFill/>
                    </a:lnBlToTr>
                    <a:noFill/>
                  </a:tcPr>
                </a:tc>
                <a:tc>
                  <a:txBody>
                    <a:bodyPr/>
                    <a:p>
                      <a:pPr indent="0" algn="ctr">
                        <a:buNone/>
                      </a:pPr>
                      <a:r>
                        <a:rPr lang="en-US" sz="1400" b="0">
                          <a:latin typeface="宋体" panose="02010600030101010101" pitchFamily="2" charset="-122"/>
                          <a:cs typeface="宋体" panose="02010600030101010101" pitchFamily="2" charset="-122"/>
                        </a:rPr>
                        <a:t>218</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9525" marR="9525" marT="9525" marB="9525" vert="horz" anchor="ctr" anchorCtr="0">
                    <a:lnL>
                      <a:noFill/>
                    </a:lnL>
                    <a:lnR>
                      <a:noFill/>
                    </a:lnR>
                    <a:lnT cap="flat">
                      <a:noFill/>
                    </a:lnT>
                    <a:lnB cap="flat">
                      <a:noFill/>
                    </a:lnB>
                    <a:lnTlToBr>
                      <a:noFill/>
                    </a:lnTlToBr>
                    <a:lnBlToTr>
                      <a:noFill/>
                    </a:lnBlToTr>
                    <a:noFill/>
                  </a:tcPr>
                </a:tc>
                <a:tc>
                  <a:txBody>
                    <a:bodyPr/>
                    <a:p>
                      <a:pPr indent="0" algn="ctr">
                        <a:buNone/>
                      </a:pPr>
                      <a:r>
                        <a:rPr lang="en-US" sz="1400" b="0">
                          <a:latin typeface="Times New Roman" panose="02020603050405020304" pitchFamily="18" charset="0"/>
                          <a:cs typeface="Times New Roman" panose="02020603050405020304" pitchFamily="18" charset="0"/>
                        </a:rPr>
                        <a:t>124</a:t>
                      </a:r>
                      <a:endParaRPr lang="en-US" altLang="en-US" sz="1400" b="0">
                        <a:latin typeface="Times New Roman" panose="02020603050405020304" pitchFamily="18" charset="0"/>
                        <a:ea typeface="Times New Roman" panose="02020603050405020304" pitchFamily="18" charset="0"/>
                        <a:cs typeface="Times New Roman" panose="02020603050405020304" pitchFamily="18" charset="0"/>
                      </a:endParaRPr>
                    </a:p>
                  </a:txBody>
                  <a:tcPr marL="9525" marR="9525" marT="9525" marB="9525" vert="horz" anchor="ctr" anchorCtr="0">
                    <a:lnL>
                      <a:noFill/>
                    </a:lnL>
                    <a:lnR>
                      <a:noFill/>
                    </a:lnR>
                    <a:lnT cap="flat">
                      <a:noFill/>
                    </a:lnT>
                    <a:lnB cap="flat">
                      <a:noFill/>
                    </a:lnB>
                    <a:lnTlToBr>
                      <a:noFill/>
                    </a:lnTlToBr>
                    <a:lnBlToTr>
                      <a:noFill/>
                    </a:lnBlToTr>
                    <a:noFill/>
                  </a:tcPr>
                </a:tc>
                <a:tc>
                  <a:txBody>
                    <a:bodyPr/>
                    <a:p>
                      <a:pPr indent="0" algn="ctr">
                        <a:buNone/>
                      </a:pPr>
                      <a:r>
                        <a:rPr lang="en-US" sz="1400" b="0">
                          <a:latin typeface="宋体" panose="02010600030101010101" pitchFamily="2" charset="-122"/>
                          <a:cs typeface="宋体" panose="02010600030101010101" pitchFamily="2" charset="-122"/>
                        </a:rPr>
                        <a:t>1.76 </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9525" marR="9525" marT="9525" marB="9525" vert="horz" anchor="ctr" anchorCtr="0">
                    <a:lnL>
                      <a:noFill/>
                    </a:lnL>
                    <a:lnR cap="flat">
                      <a:noFill/>
                    </a:lnR>
                    <a:lnT cap="flat">
                      <a:noFill/>
                    </a:lnT>
                    <a:lnB cap="flat">
                      <a:noFill/>
                    </a:lnB>
                    <a:lnTlToBr>
                      <a:noFill/>
                    </a:lnTlToBr>
                    <a:lnBlToTr>
                      <a:noFill/>
                    </a:lnBlToTr>
                    <a:noFill/>
                  </a:tcPr>
                </a:tc>
              </a:tr>
              <a:tr h="232410">
                <a:tc>
                  <a:txBody>
                    <a:bodyPr/>
                    <a:p>
                      <a:pPr indent="0" algn="ctr">
                        <a:buNone/>
                      </a:pPr>
                      <a:r>
                        <a:rPr lang="en-US" sz="1400" b="0">
                          <a:latin typeface="Times New Roman" panose="02020603050405020304" pitchFamily="18" charset="0"/>
                          <a:cs typeface="Times New Roman" panose="02020603050405020304" pitchFamily="18" charset="0"/>
                        </a:rPr>
                        <a:t>6</a:t>
                      </a:r>
                      <a:endParaRPr lang="en-US" altLang="en-US" sz="1400" b="0">
                        <a:latin typeface="Times New Roman" panose="02020603050405020304" pitchFamily="18" charset="0"/>
                        <a:ea typeface="Times New Roman" panose="02020603050405020304" pitchFamily="18" charset="0"/>
                        <a:cs typeface="Times New Roman" panose="02020603050405020304" pitchFamily="18" charset="0"/>
                      </a:endParaRPr>
                    </a:p>
                  </a:txBody>
                  <a:tcPr marL="9525" marR="9525" marT="9525" marB="9525" vert="horz" anchor="ctr" anchorCtr="0">
                    <a:lnL>
                      <a:noFill/>
                    </a:lnL>
                    <a:lnR>
                      <a:noFill/>
                    </a:lnR>
                    <a:lnT cap="flat">
                      <a:noFill/>
                    </a:lnT>
                    <a:lnB cap="flat">
                      <a:noFill/>
                    </a:lnB>
                    <a:lnTlToBr>
                      <a:noFill/>
                    </a:lnTlToBr>
                    <a:lnBlToTr>
                      <a:noFill/>
                    </a:lnBlToTr>
                    <a:noFill/>
                  </a:tcPr>
                </a:tc>
                <a:tc>
                  <a:txBody>
                    <a:bodyPr/>
                    <a:p>
                      <a:pPr indent="0" algn="ctr">
                        <a:buNone/>
                      </a:pPr>
                      <a:r>
                        <a:rPr lang="en-US" sz="1400" b="0">
                          <a:latin typeface="宋体" panose="02010600030101010101" pitchFamily="2" charset="-122"/>
                          <a:cs typeface="宋体" panose="02010600030101010101" pitchFamily="2" charset="-122"/>
                        </a:rPr>
                        <a:t>设立变更</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9525" marR="9525" marT="9525" marB="9525" vert="horz" anchor="ctr" anchorCtr="0">
                    <a:lnL>
                      <a:noFill/>
                    </a:lnL>
                    <a:lnR>
                      <a:noFill/>
                    </a:lnR>
                    <a:lnT cap="flat">
                      <a:noFill/>
                    </a:lnT>
                    <a:lnB cap="flat">
                      <a:noFill/>
                    </a:lnB>
                    <a:lnTlToBr>
                      <a:noFill/>
                    </a:lnTlToBr>
                    <a:lnBlToTr>
                      <a:noFill/>
                    </a:lnBlToTr>
                    <a:noFill/>
                  </a:tcPr>
                </a:tc>
                <a:tc>
                  <a:txBody>
                    <a:bodyPr/>
                    <a:p>
                      <a:pPr indent="0" algn="ctr">
                        <a:buNone/>
                      </a:pPr>
                      <a:r>
                        <a:rPr lang="en-US" sz="1400" b="0">
                          <a:latin typeface="宋体" panose="02010600030101010101" pitchFamily="2" charset="-122"/>
                          <a:cs typeface="宋体" panose="02010600030101010101" pitchFamily="2" charset="-122"/>
                        </a:rPr>
                        <a:t>62</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9525" marR="9525" marT="9525" marB="9525" vert="horz" anchor="ctr" anchorCtr="0">
                    <a:lnL>
                      <a:noFill/>
                    </a:lnL>
                    <a:lnR>
                      <a:noFill/>
                    </a:lnR>
                    <a:lnT cap="flat">
                      <a:noFill/>
                    </a:lnT>
                    <a:lnB cap="flat">
                      <a:noFill/>
                    </a:lnB>
                    <a:lnTlToBr>
                      <a:noFill/>
                    </a:lnTlToBr>
                    <a:lnBlToTr>
                      <a:noFill/>
                    </a:lnBlToTr>
                    <a:noFill/>
                  </a:tcPr>
                </a:tc>
                <a:tc>
                  <a:txBody>
                    <a:bodyPr/>
                    <a:p>
                      <a:pPr indent="0" algn="ctr">
                        <a:buNone/>
                      </a:pPr>
                      <a:r>
                        <a:rPr lang="en-US" sz="1400" b="0">
                          <a:latin typeface="宋体" panose="02010600030101010101" pitchFamily="2" charset="-122"/>
                          <a:cs typeface="宋体" panose="02010600030101010101" pitchFamily="2" charset="-122"/>
                        </a:rPr>
                        <a:t>129</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9525" marR="9525" marT="9525" marB="9525" vert="horz" anchor="ctr" anchorCtr="0">
                    <a:lnL>
                      <a:noFill/>
                    </a:lnL>
                    <a:lnR>
                      <a:noFill/>
                    </a:lnR>
                    <a:lnT cap="flat">
                      <a:noFill/>
                    </a:lnT>
                    <a:lnB cap="flat">
                      <a:noFill/>
                    </a:lnB>
                    <a:lnTlToBr>
                      <a:noFill/>
                    </a:lnTlToBr>
                    <a:lnBlToTr>
                      <a:noFill/>
                    </a:lnBlToTr>
                    <a:noFill/>
                  </a:tcPr>
                </a:tc>
                <a:tc>
                  <a:txBody>
                    <a:bodyPr/>
                    <a:p>
                      <a:pPr indent="0" algn="ctr">
                        <a:buNone/>
                      </a:pPr>
                      <a:r>
                        <a:rPr lang="en-US" sz="1400" b="0">
                          <a:latin typeface="Times New Roman" panose="02020603050405020304" pitchFamily="18" charset="0"/>
                          <a:cs typeface="Times New Roman" panose="02020603050405020304" pitchFamily="18" charset="0"/>
                        </a:rPr>
                        <a:t>55</a:t>
                      </a:r>
                      <a:endParaRPr lang="en-US" altLang="en-US" sz="1400" b="0">
                        <a:latin typeface="Times New Roman" panose="02020603050405020304" pitchFamily="18" charset="0"/>
                        <a:ea typeface="Times New Roman" panose="02020603050405020304" pitchFamily="18" charset="0"/>
                        <a:cs typeface="Times New Roman" panose="02020603050405020304" pitchFamily="18" charset="0"/>
                      </a:endParaRPr>
                    </a:p>
                  </a:txBody>
                  <a:tcPr marL="9525" marR="9525" marT="9525" marB="9525" vert="horz" anchor="ctr" anchorCtr="0">
                    <a:lnL>
                      <a:noFill/>
                    </a:lnL>
                    <a:lnR>
                      <a:noFill/>
                    </a:lnR>
                    <a:lnT cap="flat">
                      <a:noFill/>
                    </a:lnT>
                    <a:lnB cap="flat">
                      <a:noFill/>
                    </a:lnB>
                    <a:lnTlToBr>
                      <a:noFill/>
                    </a:lnTlToBr>
                    <a:lnBlToTr>
                      <a:noFill/>
                    </a:lnBlToTr>
                    <a:noFill/>
                  </a:tcPr>
                </a:tc>
                <a:tc>
                  <a:txBody>
                    <a:bodyPr/>
                    <a:p>
                      <a:pPr indent="0" algn="ctr">
                        <a:buNone/>
                      </a:pPr>
                      <a:r>
                        <a:rPr lang="en-US" sz="1400" b="0">
                          <a:latin typeface="宋体" panose="02010600030101010101" pitchFamily="2" charset="-122"/>
                          <a:cs typeface="宋体" panose="02010600030101010101" pitchFamily="2" charset="-122"/>
                        </a:rPr>
                        <a:t>2.35 </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9525" marR="9525" marT="9525" marB="9525" vert="horz" anchor="ctr" anchorCtr="0">
                    <a:lnL>
                      <a:noFill/>
                    </a:lnL>
                    <a:lnR cap="flat">
                      <a:noFill/>
                    </a:lnR>
                    <a:lnT cap="flat">
                      <a:noFill/>
                    </a:lnT>
                    <a:lnB cap="flat">
                      <a:noFill/>
                    </a:lnB>
                    <a:lnTlToBr>
                      <a:noFill/>
                    </a:lnTlToBr>
                    <a:lnBlToTr>
                      <a:noFill/>
                    </a:lnBlToTr>
                    <a:noFill/>
                  </a:tcPr>
                </a:tc>
              </a:tr>
              <a:tr h="232410">
                <a:tc>
                  <a:txBody>
                    <a:bodyPr/>
                    <a:p>
                      <a:pPr indent="0" algn="ctr">
                        <a:buNone/>
                      </a:pPr>
                      <a:r>
                        <a:rPr lang="en-US" sz="1400" b="0">
                          <a:latin typeface="Times New Roman" panose="02020603050405020304" pitchFamily="18" charset="0"/>
                          <a:cs typeface="Times New Roman" panose="02020603050405020304" pitchFamily="18" charset="0"/>
                        </a:rPr>
                        <a:t>7</a:t>
                      </a:r>
                      <a:endParaRPr lang="en-US" altLang="en-US" sz="1400" b="0">
                        <a:latin typeface="Times New Roman" panose="02020603050405020304" pitchFamily="18" charset="0"/>
                        <a:ea typeface="Times New Roman" panose="02020603050405020304" pitchFamily="18" charset="0"/>
                        <a:cs typeface="Times New Roman" panose="02020603050405020304" pitchFamily="18" charset="0"/>
                      </a:endParaRPr>
                    </a:p>
                  </a:txBody>
                  <a:tcPr marL="9525" marR="9525" marT="9525" marB="9525" vert="horz" anchor="ctr" anchorCtr="0">
                    <a:lnL>
                      <a:noFill/>
                    </a:lnL>
                    <a:lnR>
                      <a:noFill/>
                    </a:lnR>
                    <a:lnT cap="flat">
                      <a:noFill/>
                    </a:lnT>
                    <a:lnB cap="flat">
                      <a:noFill/>
                    </a:lnB>
                    <a:lnTlToBr>
                      <a:noFill/>
                    </a:lnTlToBr>
                    <a:lnBlToTr>
                      <a:noFill/>
                    </a:lnBlToTr>
                    <a:noFill/>
                  </a:tcPr>
                </a:tc>
                <a:tc>
                  <a:txBody>
                    <a:bodyPr/>
                    <a:p>
                      <a:pPr indent="0" algn="ctr">
                        <a:buNone/>
                      </a:pPr>
                      <a:r>
                        <a:rPr lang="en-US" sz="1400" b="0">
                          <a:latin typeface="宋体" panose="02010600030101010101" pitchFamily="2" charset="-122"/>
                          <a:cs typeface="宋体" panose="02010600030101010101" pitchFamily="2" charset="-122"/>
                        </a:rPr>
                        <a:t>交通出行</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9525" marR="9525" marT="9525" marB="9525" vert="horz" anchor="ctr" anchorCtr="0">
                    <a:lnL>
                      <a:noFill/>
                    </a:lnL>
                    <a:lnR>
                      <a:noFill/>
                    </a:lnR>
                    <a:lnT cap="flat">
                      <a:noFill/>
                    </a:lnT>
                    <a:lnB cap="flat">
                      <a:noFill/>
                    </a:lnB>
                    <a:lnTlToBr>
                      <a:noFill/>
                    </a:lnTlToBr>
                    <a:lnBlToTr>
                      <a:noFill/>
                    </a:lnBlToTr>
                    <a:noFill/>
                  </a:tcPr>
                </a:tc>
                <a:tc>
                  <a:txBody>
                    <a:bodyPr/>
                    <a:p>
                      <a:pPr indent="0" algn="ctr">
                        <a:buNone/>
                      </a:pPr>
                      <a:r>
                        <a:rPr lang="en-US" sz="1400" b="0">
                          <a:latin typeface="宋体" panose="02010600030101010101" pitchFamily="2" charset="-122"/>
                          <a:cs typeface="宋体" panose="02010600030101010101" pitchFamily="2" charset="-122"/>
                        </a:rPr>
                        <a:t>60</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9525" marR="9525" marT="9525" marB="9525" vert="horz" anchor="ctr" anchorCtr="0">
                    <a:lnL>
                      <a:noFill/>
                    </a:lnL>
                    <a:lnR>
                      <a:noFill/>
                    </a:lnR>
                    <a:lnT cap="flat">
                      <a:noFill/>
                    </a:lnT>
                    <a:lnB cap="flat">
                      <a:noFill/>
                    </a:lnB>
                    <a:lnTlToBr>
                      <a:noFill/>
                    </a:lnTlToBr>
                    <a:lnBlToTr>
                      <a:noFill/>
                    </a:lnBlToTr>
                    <a:noFill/>
                  </a:tcPr>
                </a:tc>
                <a:tc>
                  <a:txBody>
                    <a:bodyPr/>
                    <a:p>
                      <a:pPr indent="0" algn="ctr">
                        <a:buNone/>
                      </a:pPr>
                      <a:r>
                        <a:rPr lang="en-US" sz="1400" b="0">
                          <a:latin typeface="宋体" panose="02010600030101010101" pitchFamily="2" charset="-122"/>
                          <a:cs typeface="宋体" panose="02010600030101010101" pitchFamily="2" charset="-122"/>
                        </a:rPr>
                        <a:t>194</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9525" marR="9525" marT="9525" marB="9525" vert="horz" anchor="ctr" anchorCtr="0">
                    <a:lnL>
                      <a:noFill/>
                    </a:lnL>
                    <a:lnR>
                      <a:noFill/>
                    </a:lnR>
                    <a:lnT cap="flat">
                      <a:noFill/>
                    </a:lnT>
                    <a:lnB cap="flat">
                      <a:noFill/>
                    </a:lnB>
                    <a:lnTlToBr>
                      <a:noFill/>
                    </a:lnTlToBr>
                    <a:lnBlToTr>
                      <a:noFill/>
                    </a:lnBlToTr>
                    <a:noFill/>
                  </a:tcPr>
                </a:tc>
                <a:tc>
                  <a:txBody>
                    <a:bodyPr/>
                    <a:p>
                      <a:pPr indent="0" algn="ctr">
                        <a:buNone/>
                      </a:pPr>
                      <a:r>
                        <a:rPr lang="en-US" sz="1400" b="0">
                          <a:latin typeface="Times New Roman" panose="02020603050405020304" pitchFamily="18" charset="0"/>
                          <a:cs typeface="Times New Roman" panose="02020603050405020304" pitchFamily="18" charset="0"/>
                        </a:rPr>
                        <a:t>100</a:t>
                      </a:r>
                      <a:endParaRPr lang="en-US" altLang="en-US" sz="1400" b="0">
                        <a:latin typeface="Times New Roman" panose="02020603050405020304" pitchFamily="18" charset="0"/>
                        <a:ea typeface="Times New Roman" panose="02020603050405020304" pitchFamily="18" charset="0"/>
                        <a:cs typeface="Times New Roman" panose="02020603050405020304" pitchFamily="18" charset="0"/>
                      </a:endParaRPr>
                    </a:p>
                  </a:txBody>
                  <a:tcPr marL="9525" marR="9525" marT="9525" marB="9525" vert="horz" anchor="ctr" anchorCtr="0">
                    <a:lnL>
                      <a:noFill/>
                    </a:lnL>
                    <a:lnR>
                      <a:noFill/>
                    </a:lnR>
                    <a:lnT cap="flat">
                      <a:noFill/>
                    </a:lnT>
                    <a:lnB cap="flat">
                      <a:noFill/>
                    </a:lnB>
                    <a:lnTlToBr>
                      <a:noFill/>
                    </a:lnTlToBr>
                    <a:lnBlToTr>
                      <a:noFill/>
                    </a:lnBlToTr>
                    <a:noFill/>
                  </a:tcPr>
                </a:tc>
                <a:tc>
                  <a:txBody>
                    <a:bodyPr/>
                    <a:p>
                      <a:pPr indent="0" algn="ctr">
                        <a:buNone/>
                      </a:pPr>
                      <a:r>
                        <a:rPr lang="en-US" sz="1400" b="0">
                          <a:latin typeface="宋体" panose="02010600030101010101" pitchFamily="2" charset="-122"/>
                          <a:cs typeface="宋体" panose="02010600030101010101" pitchFamily="2" charset="-122"/>
                        </a:rPr>
                        <a:t>1.94 </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9525" marR="9525" marT="9525" marB="9525" vert="horz" anchor="ctr" anchorCtr="0">
                    <a:lnL>
                      <a:noFill/>
                    </a:lnL>
                    <a:lnR cap="flat">
                      <a:noFill/>
                    </a:lnR>
                    <a:lnT cap="flat">
                      <a:noFill/>
                    </a:lnT>
                    <a:lnB cap="flat">
                      <a:noFill/>
                    </a:lnB>
                    <a:lnTlToBr>
                      <a:noFill/>
                    </a:lnTlToBr>
                    <a:lnBlToTr>
                      <a:noFill/>
                    </a:lnBlToTr>
                    <a:noFill/>
                  </a:tcPr>
                </a:tc>
              </a:tr>
              <a:tr h="232410">
                <a:tc>
                  <a:txBody>
                    <a:bodyPr/>
                    <a:p>
                      <a:pPr indent="0" algn="ctr">
                        <a:buNone/>
                      </a:pPr>
                      <a:r>
                        <a:rPr lang="en-US" sz="1400" b="0">
                          <a:latin typeface="Times New Roman" panose="02020603050405020304" pitchFamily="18" charset="0"/>
                          <a:cs typeface="Times New Roman" panose="02020603050405020304" pitchFamily="18" charset="0"/>
                        </a:rPr>
                        <a:t>8</a:t>
                      </a:r>
                      <a:endParaRPr lang="en-US" altLang="en-US" sz="1400" b="0">
                        <a:latin typeface="Times New Roman" panose="02020603050405020304" pitchFamily="18" charset="0"/>
                        <a:ea typeface="Times New Roman" panose="02020603050405020304" pitchFamily="18" charset="0"/>
                        <a:cs typeface="Times New Roman" panose="02020603050405020304" pitchFamily="18" charset="0"/>
                      </a:endParaRPr>
                    </a:p>
                  </a:txBody>
                  <a:tcPr marL="9525" marR="9525" marT="9525" marB="9525" vert="horz" anchor="ctr" anchorCtr="0">
                    <a:lnL>
                      <a:noFill/>
                    </a:lnL>
                    <a:lnR>
                      <a:noFill/>
                    </a:lnR>
                    <a:lnT cap="flat">
                      <a:noFill/>
                    </a:lnT>
                    <a:lnB cap="flat">
                      <a:noFill/>
                    </a:lnB>
                    <a:lnTlToBr>
                      <a:noFill/>
                    </a:lnTlToBr>
                    <a:lnBlToTr>
                      <a:noFill/>
                    </a:lnBlToTr>
                    <a:noFill/>
                  </a:tcPr>
                </a:tc>
                <a:tc>
                  <a:txBody>
                    <a:bodyPr/>
                    <a:p>
                      <a:pPr indent="0" algn="ctr">
                        <a:buNone/>
                      </a:pPr>
                      <a:r>
                        <a:rPr lang="en-US" sz="1400" b="0">
                          <a:latin typeface="宋体" panose="02010600030101010101" pitchFamily="2" charset="-122"/>
                          <a:cs typeface="宋体" panose="02010600030101010101" pitchFamily="2" charset="-122"/>
                        </a:rPr>
                        <a:t>规划建设</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9525" marR="9525" marT="9525" marB="9525" vert="horz" anchor="ctr" anchorCtr="0">
                    <a:lnL>
                      <a:noFill/>
                    </a:lnL>
                    <a:lnR>
                      <a:noFill/>
                    </a:lnR>
                    <a:lnT cap="flat">
                      <a:noFill/>
                    </a:lnT>
                    <a:lnB cap="flat">
                      <a:noFill/>
                    </a:lnB>
                    <a:lnTlToBr>
                      <a:noFill/>
                    </a:lnTlToBr>
                    <a:lnBlToTr>
                      <a:noFill/>
                    </a:lnBlToTr>
                    <a:noFill/>
                  </a:tcPr>
                </a:tc>
                <a:tc>
                  <a:txBody>
                    <a:bodyPr/>
                    <a:p>
                      <a:pPr indent="0" algn="ctr">
                        <a:buNone/>
                      </a:pPr>
                      <a:r>
                        <a:rPr lang="en-US" sz="1400" b="0">
                          <a:latin typeface="宋体" panose="02010600030101010101" pitchFamily="2" charset="-122"/>
                          <a:cs typeface="宋体" panose="02010600030101010101" pitchFamily="2" charset="-122"/>
                        </a:rPr>
                        <a:t>56</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9525" marR="9525" marT="9525" marB="9525" vert="horz" anchor="ctr" anchorCtr="0">
                    <a:lnL>
                      <a:noFill/>
                    </a:lnL>
                    <a:lnR>
                      <a:noFill/>
                    </a:lnR>
                    <a:lnT cap="flat">
                      <a:noFill/>
                    </a:lnT>
                    <a:lnB cap="flat">
                      <a:noFill/>
                    </a:lnB>
                    <a:lnTlToBr>
                      <a:noFill/>
                    </a:lnTlToBr>
                    <a:lnBlToTr>
                      <a:noFill/>
                    </a:lnBlToTr>
                    <a:noFill/>
                  </a:tcPr>
                </a:tc>
                <a:tc>
                  <a:txBody>
                    <a:bodyPr/>
                    <a:p>
                      <a:pPr indent="0" algn="ctr">
                        <a:buNone/>
                      </a:pPr>
                      <a:r>
                        <a:rPr lang="en-US" sz="1400" b="0">
                          <a:latin typeface="宋体" panose="02010600030101010101" pitchFamily="2" charset="-122"/>
                          <a:cs typeface="宋体" panose="02010600030101010101" pitchFamily="2" charset="-122"/>
                        </a:rPr>
                        <a:t>126</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9525" marR="9525" marT="9525" marB="9525" vert="horz" anchor="ctr" anchorCtr="0">
                    <a:lnL>
                      <a:noFill/>
                    </a:lnL>
                    <a:lnR>
                      <a:noFill/>
                    </a:lnR>
                    <a:lnT cap="flat">
                      <a:noFill/>
                    </a:lnT>
                    <a:lnB cap="flat">
                      <a:noFill/>
                    </a:lnB>
                    <a:lnTlToBr>
                      <a:noFill/>
                    </a:lnTlToBr>
                    <a:lnBlToTr>
                      <a:noFill/>
                    </a:lnBlToTr>
                    <a:noFill/>
                  </a:tcPr>
                </a:tc>
                <a:tc>
                  <a:txBody>
                    <a:bodyPr/>
                    <a:p>
                      <a:pPr indent="0" algn="ctr">
                        <a:buNone/>
                      </a:pPr>
                      <a:r>
                        <a:rPr lang="en-US" sz="1400" b="0">
                          <a:latin typeface="Times New Roman" panose="02020603050405020304" pitchFamily="18" charset="0"/>
                          <a:cs typeface="Times New Roman" panose="02020603050405020304" pitchFamily="18" charset="0"/>
                        </a:rPr>
                        <a:t>53</a:t>
                      </a:r>
                      <a:endParaRPr lang="en-US" altLang="en-US" sz="1400" b="0">
                        <a:latin typeface="Times New Roman" panose="02020603050405020304" pitchFamily="18" charset="0"/>
                        <a:ea typeface="Times New Roman" panose="02020603050405020304" pitchFamily="18" charset="0"/>
                        <a:cs typeface="Times New Roman" panose="02020603050405020304" pitchFamily="18" charset="0"/>
                      </a:endParaRPr>
                    </a:p>
                  </a:txBody>
                  <a:tcPr marL="9525" marR="9525" marT="9525" marB="9525" vert="horz" anchor="ctr" anchorCtr="0">
                    <a:lnL>
                      <a:noFill/>
                    </a:lnL>
                    <a:lnR>
                      <a:noFill/>
                    </a:lnR>
                    <a:lnT cap="flat">
                      <a:noFill/>
                    </a:lnT>
                    <a:lnB cap="flat">
                      <a:noFill/>
                    </a:lnB>
                    <a:lnTlToBr>
                      <a:noFill/>
                    </a:lnTlToBr>
                    <a:lnBlToTr>
                      <a:noFill/>
                    </a:lnBlToTr>
                    <a:noFill/>
                  </a:tcPr>
                </a:tc>
                <a:tc>
                  <a:txBody>
                    <a:bodyPr/>
                    <a:p>
                      <a:pPr indent="0" algn="ctr">
                        <a:buNone/>
                      </a:pPr>
                      <a:r>
                        <a:rPr lang="en-US" sz="1400" b="0">
                          <a:latin typeface="宋体" panose="02010600030101010101" pitchFamily="2" charset="-122"/>
                          <a:cs typeface="宋体" panose="02010600030101010101" pitchFamily="2" charset="-122"/>
                        </a:rPr>
                        <a:t>2.38 </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9525" marR="9525" marT="9525" marB="9525" vert="horz" anchor="ctr" anchorCtr="0">
                    <a:lnL>
                      <a:noFill/>
                    </a:lnL>
                    <a:lnR cap="flat">
                      <a:noFill/>
                    </a:lnR>
                    <a:lnT cap="flat">
                      <a:noFill/>
                    </a:lnT>
                    <a:lnB cap="flat">
                      <a:noFill/>
                    </a:lnB>
                    <a:lnTlToBr>
                      <a:noFill/>
                    </a:lnTlToBr>
                    <a:lnBlToTr>
                      <a:noFill/>
                    </a:lnBlToTr>
                    <a:noFill/>
                  </a:tcPr>
                </a:tc>
              </a:tr>
              <a:tr h="232410">
                <a:tc>
                  <a:txBody>
                    <a:bodyPr/>
                    <a:p>
                      <a:pPr indent="0" algn="ctr">
                        <a:buNone/>
                      </a:pPr>
                      <a:r>
                        <a:rPr lang="en-US" sz="1400" b="0">
                          <a:latin typeface="Times New Roman" panose="02020603050405020304" pitchFamily="18" charset="0"/>
                          <a:cs typeface="Times New Roman" panose="02020603050405020304" pitchFamily="18" charset="0"/>
                        </a:rPr>
                        <a:t>9</a:t>
                      </a:r>
                      <a:endParaRPr lang="en-US" altLang="en-US" sz="1400" b="0">
                        <a:latin typeface="Times New Roman" panose="02020603050405020304" pitchFamily="18" charset="0"/>
                        <a:ea typeface="Times New Roman" panose="02020603050405020304" pitchFamily="18" charset="0"/>
                        <a:cs typeface="Times New Roman" panose="02020603050405020304" pitchFamily="18" charset="0"/>
                      </a:endParaRPr>
                    </a:p>
                  </a:txBody>
                  <a:tcPr marL="9525" marR="9525" marT="9525" marB="9525" vert="horz" anchor="ctr" anchorCtr="0">
                    <a:lnL>
                      <a:noFill/>
                    </a:lnL>
                    <a:lnR>
                      <a:noFill/>
                    </a:lnR>
                    <a:lnT cap="flat">
                      <a:noFill/>
                    </a:lnT>
                    <a:lnB cap="flat">
                      <a:noFill/>
                    </a:lnB>
                    <a:lnTlToBr>
                      <a:noFill/>
                    </a:lnTlToBr>
                    <a:lnBlToTr>
                      <a:noFill/>
                    </a:lnBlToTr>
                    <a:noFill/>
                  </a:tcPr>
                </a:tc>
                <a:tc>
                  <a:txBody>
                    <a:bodyPr/>
                    <a:p>
                      <a:pPr indent="0" algn="ctr">
                        <a:buNone/>
                      </a:pPr>
                      <a:r>
                        <a:rPr lang="en-US" sz="1400" b="0">
                          <a:latin typeface="宋体" panose="02010600030101010101" pitchFamily="2" charset="-122"/>
                          <a:cs typeface="宋体" panose="02010600030101010101" pitchFamily="2" charset="-122"/>
                        </a:rPr>
                        <a:t>医疗卫生</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9525" marR="9525" marT="9525" marB="9525" vert="horz" anchor="ctr" anchorCtr="0">
                    <a:lnL>
                      <a:noFill/>
                    </a:lnL>
                    <a:lnR>
                      <a:noFill/>
                    </a:lnR>
                    <a:lnT cap="flat">
                      <a:noFill/>
                    </a:lnT>
                    <a:lnB cap="flat">
                      <a:noFill/>
                    </a:lnB>
                    <a:lnTlToBr>
                      <a:noFill/>
                    </a:lnTlToBr>
                    <a:lnBlToTr>
                      <a:noFill/>
                    </a:lnBlToTr>
                    <a:noFill/>
                  </a:tcPr>
                </a:tc>
                <a:tc>
                  <a:txBody>
                    <a:bodyPr/>
                    <a:p>
                      <a:pPr indent="0" algn="ctr">
                        <a:buNone/>
                      </a:pPr>
                      <a:r>
                        <a:rPr lang="en-US" sz="1400" b="0">
                          <a:latin typeface="宋体" panose="02010600030101010101" pitchFamily="2" charset="-122"/>
                          <a:cs typeface="宋体" panose="02010600030101010101" pitchFamily="2" charset="-122"/>
                        </a:rPr>
                        <a:t>52</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9525" marR="9525" marT="9525" marB="9525" vert="horz" anchor="ctr" anchorCtr="0">
                    <a:lnL>
                      <a:noFill/>
                    </a:lnL>
                    <a:lnR>
                      <a:noFill/>
                    </a:lnR>
                    <a:lnT cap="flat">
                      <a:noFill/>
                    </a:lnT>
                    <a:lnB cap="flat">
                      <a:noFill/>
                    </a:lnB>
                    <a:lnTlToBr>
                      <a:noFill/>
                    </a:lnTlToBr>
                    <a:lnBlToTr>
                      <a:noFill/>
                    </a:lnBlToTr>
                    <a:noFill/>
                  </a:tcPr>
                </a:tc>
                <a:tc>
                  <a:txBody>
                    <a:bodyPr/>
                    <a:p>
                      <a:pPr indent="0" algn="ctr">
                        <a:buNone/>
                      </a:pPr>
                      <a:r>
                        <a:rPr lang="en-US" sz="1400" b="0">
                          <a:latin typeface="宋体" panose="02010600030101010101" pitchFamily="2" charset="-122"/>
                          <a:cs typeface="宋体" panose="02010600030101010101" pitchFamily="2" charset="-122"/>
                        </a:rPr>
                        <a:t>111</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9525" marR="9525" marT="9525" marB="9525" vert="horz" anchor="ctr" anchorCtr="0">
                    <a:lnL>
                      <a:noFill/>
                    </a:lnL>
                    <a:lnR>
                      <a:noFill/>
                    </a:lnR>
                    <a:lnT cap="flat">
                      <a:noFill/>
                    </a:lnT>
                    <a:lnB cap="flat">
                      <a:noFill/>
                    </a:lnB>
                    <a:lnTlToBr>
                      <a:noFill/>
                    </a:lnTlToBr>
                    <a:lnBlToTr>
                      <a:noFill/>
                    </a:lnBlToTr>
                    <a:noFill/>
                  </a:tcPr>
                </a:tc>
                <a:tc>
                  <a:txBody>
                    <a:bodyPr/>
                    <a:p>
                      <a:pPr indent="0" algn="ctr">
                        <a:buNone/>
                      </a:pPr>
                      <a:r>
                        <a:rPr lang="en-US" sz="1400" b="0">
                          <a:latin typeface="Times New Roman" panose="02020603050405020304" pitchFamily="18" charset="0"/>
                          <a:cs typeface="Times New Roman" panose="02020603050405020304" pitchFamily="18" charset="0"/>
                        </a:rPr>
                        <a:t>45</a:t>
                      </a:r>
                      <a:endParaRPr lang="en-US" altLang="en-US" sz="1400" b="0">
                        <a:latin typeface="Times New Roman" panose="02020603050405020304" pitchFamily="18" charset="0"/>
                        <a:ea typeface="Times New Roman" panose="02020603050405020304" pitchFamily="18" charset="0"/>
                        <a:cs typeface="Times New Roman" panose="02020603050405020304" pitchFamily="18" charset="0"/>
                      </a:endParaRPr>
                    </a:p>
                  </a:txBody>
                  <a:tcPr marL="9525" marR="9525" marT="9525" marB="9525" vert="horz" anchor="ctr" anchorCtr="0">
                    <a:lnL>
                      <a:noFill/>
                    </a:lnL>
                    <a:lnR>
                      <a:noFill/>
                    </a:lnR>
                    <a:lnT cap="flat">
                      <a:noFill/>
                    </a:lnT>
                    <a:lnB cap="flat">
                      <a:noFill/>
                    </a:lnB>
                    <a:lnTlToBr>
                      <a:noFill/>
                    </a:lnTlToBr>
                    <a:lnBlToTr>
                      <a:noFill/>
                    </a:lnBlToTr>
                    <a:noFill/>
                  </a:tcPr>
                </a:tc>
                <a:tc>
                  <a:txBody>
                    <a:bodyPr/>
                    <a:p>
                      <a:pPr indent="0" algn="ctr">
                        <a:buNone/>
                      </a:pPr>
                      <a:r>
                        <a:rPr lang="en-US" sz="1400" b="0">
                          <a:latin typeface="宋体" panose="02010600030101010101" pitchFamily="2" charset="-122"/>
                          <a:cs typeface="宋体" panose="02010600030101010101" pitchFamily="2" charset="-122"/>
                        </a:rPr>
                        <a:t>2.47 </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9525" marR="9525" marT="9525" marB="9525" vert="horz" anchor="ctr" anchorCtr="0">
                    <a:lnL>
                      <a:noFill/>
                    </a:lnL>
                    <a:lnR cap="flat">
                      <a:noFill/>
                    </a:lnR>
                    <a:lnT cap="flat">
                      <a:noFill/>
                    </a:lnT>
                    <a:lnB cap="flat">
                      <a:noFill/>
                    </a:lnB>
                    <a:lnTlToBr>
                      <a:noFill/>
                    </a:lnTlToBr>
                    <a:lnBlToTr>
                      <a:noFill/>
                    </a:lnBlToTr>
                    <a:noFill/>
                  </a:tcPr>
                </a:tc>
              </a:tr>
              <a:tr h="232410">
                <a:tc>
                  <a:txBody>
                    <a:bodyPr/>
                    <a:p>
                      <a:pPr indent="0" algn="ctr">
                        <a:buNone/>
                      </a:pPr>
                      <a:r>
                        <a:rPr lang="en-US" sz="1400" b="0">
                          <a:latin typeface="Times New Roman" panose="02020603050405020304" pitchFamily="18" charset="0"/>
                          <a:cs typeface="Times New Roman" panose="02020603050405020304" pitchFamily="18" charset="0"/>
                        </a:rPr>
                        <a:t>10</a:t>
                      </a:r>
                      <a:endParaRPr lang="en-US" altLang="en-US" sz="1400" b="0">
                        <a:latin typeface="Times New Roman" panose="02020603050405020304" pitchFamily="18" charset="0"/>
                        <a:ea typeface="Times New Roman" panose="02020603050405020304" pitchFamily="18" charset="0"/>
                        <a:cs typeface="Times New Roman" panose="02020603050405020304" pitchFamily="18" charset="0"/>
                      </a:endParaRPr>
                    </a:p>
                  </a:txBody>
                  <a:tcPr marL="9525" marR="9525" marT="9525" marB="9525" vert="horz" anchor="ctr" anchorCtr="0">
                    <a:lnL>
                      <a:noFill/>
                    </a:lnL>
                    <a:lnR>
                      <a:noFill/>
                    </a:lnR>
                    <a:lnT cap="flat">
                      <a:noFill/>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400" b="0">
                          <a:latin typeface="宋体" panose="02010600030101010101" pitchFamily="2" charset="-122"/>
                          <a:cs typeface="宋体" panose="02010600030101010101" pitchFamily="2" charset="-122"/>
                        </a:rPr>
                        <a:t>户籍办理</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9525" marR="9525" marT="9525" marB="9525" vert="horz" anchor="ctr" anchorCtr="0">
                    <a:lnL>
                      <a:noFill/>
                    </a:lnL>
                    <a:lnR>
                      <a:noFill/>
                    </a:lnR>
                    <a:lnT cap="flat">
                      <a:noFill/>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400" b="0">
                          <a:latin typeface="宋体" panose="02010600030101010101" pitchFamily="2" charset="-122"/>
                          <a:cs typeface="宋体" panose="02010600030101010101" pitchFamily="2" charset="-122"/>
                        </a:rPr>
                        <a:t>52</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9525" marR="9525" marT="9525" marB="9525" vert="horz" anchor="ctr" anchorCtr="0">
                    <a:lnL>
                      <a:noFill/>
                    </a:lnL>
                    <a:lnR>
                      <a:noFill/>
                    </a:lnR>
                    <a:lnT cap="flat">
                      <a:noFill/>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400" b="0">
                          <a:latin typeface="宋体" panose="02010600030101010101" pitchFamily="2" charset="-122"/>
                          <a:cs typeface="宋体" panose="02010600030101010101" pitchFamily="2" charset="-122"/>
                        </a:rPr>
                        <a:t>197</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9525" marR="9525" marT="9525" marB="9525" vert="horz" anchor="ctr" anchorCtr="0">
                    <a:lnL>
                      <a:noFill/>
                    </a:lnL>
                    <a:lnR>
                      <a:noFill/>
                    </a:lnR>
                    <a:lnT cap="flat">
                      <a:noFill/>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400" b="0">
                          <a:latin typeface="Times New Roman" panose="02020603050405020304" pitchFamily="18" charset="0"/>
                          <a:cs typeface="Times New Roman" panose="02020603050405020304" pitchFamily="18" charset="0"/>
                        </a:rPr>
                        <a:t>88</a:t>
                      </a:r>
                      <a:endParaRPr lang="en-US" altLang="en-US" sz="1400" b="0">
                        <a:latin typeface="Times New Roman" panose="02020603050405020304" pitchFamily="18" charset="0"/>
                        <a:ea typeface="Times New Roman" panose="02020603050405020304" pitchFamily="18" charset="0"/>
                        <a:cs typeface="Times New Roman" panose="02020603050405020304" pitchFamily="18" charset="0"/>
                      </a:endParaRPr>
                    </a:p>
                  </a:txBody>
                  <a:tcPr marL="9525" marR="9525" marT="9525" marB="9525" vert="horz" anchor="ctr" anchorCtr="0">
                    <a:lnL>
                      <a:noFill/>
                    </a:lnL>
                    <a:lnR>
                      <a:noFill/>
                    </a:lnR>
                    <a:lnT cap="flat">
                      <a:noFill/>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400" b="0">
                          <a:latin typeface="宋体" panose="02010600030101010101" pitchFamily="2" charset="-122"/>
                          <a:cs typeface="宋体" panose="02010600030101010101" pitchFamily="2" charset="-122"/>
                        </a:rPr>
                        <a:t>2.24 </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9525" marR="9525" marT="9525" marB="9525" vert="horz" anchor="ctr" anchorCtr="0">
                    <a:lnL>
                      <a:noFill/>
                    </a:lnL>
                    <a:lnR cap="flat">
                      <a:noFill/>
                    </a:lnR>
                    <a:lnT cap="flat">
                      <a:noFill/>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
        <p:nvSpPr>
          <p:cNvPr id="9" name="文本框 8"/>
          <p:cNvSpPr txBox="1"/>
          <p:nvPr/>
        </p:nvSpPr>
        <p:spPr>
          <a:xfrm>
            <a:off x="2654935" y="3918585"/>
            <a:ext cx="6771640" cy="337185"/>
          </a:xfrm>
          <a:prstGeom prst="rect">
            <a:avLst/>
          </a:prstGeom>
          <a:noFill/>
          <a:ln w="9525">
            <a:noFill/>
          </a:ln>
        </p:spPr>
        <p:txBody>
          <a:bodyPr wrap="square">
            <a:spAutoFit/>
          </a:bodyPr>
          <a:p>
            <a:pPr indent="0" algn="ctr"/>
            <a:r>
              <a:rPr lang="zh-CN" sz="1600" b="0">
                <a:latin typeface="Times New Roman" panose="02020603050405020304" pitchFamily="18" charset="0"/>
                <a:cs typeface="黑体" panose="02010609060101010101" charset="-122"/>
              </a:rPr>
              <a:t>表</a:t>
            </a:r>
            <a:r>
              <a:rPr lang="en-US" sz="1600" b="0">
                <a:latin typeface="Times New Roman" panose="02020603050405020304" pitchFamily="18" charset="0"/>
                <a:cs typeface="黑体" panose="02010609060101010101" charset="-122"/>
              </a:rPr>
              <a:t>4.2 </a:t>
            </a:r>
            <a:r>
              <a:rPr lang="zh-CN" sz="1600" b="0">
                <a:latin typeface="Times New Roman" panose="02020603050405020304" pitchFamily="18" charset="0"/>
                <a:cs typeface="黑体" panose="02010609060101010101" charset="-122"/>
              </a:rPr>
              <a:t>场景</a:t>
            </a:r>
            <a:r>
              <a:rPr lang="en-US" sz="1600" b="0">
                <a:latin typeface="Times New Roman" panose="02020603050405020304" pitchFamily="18" charset="0"/>
                <a:cs typeface="黑体" panose="02010609060101010101" charset="-122"/>
              </a:rPr>
              <a:t>-</a:t>
            </a:r>
            <a:r>
              <a:rPr lang="zh-CN" sz="1600" b="0">
                <a:cs typeface="黑体" panose="02010609060101010101" charset="-122"/>
              </a:rPr>
              <a:t>数据</a:t>
            </a:r>
            <a:r>
              <a:rPr lang="zh-CN" sz="1600" b="0">
                <a:latin typeface="Times New Roman" panose="02020603050405020304" pitchFamily="18" charset="0"/>
                <a:cs typeface="黑体" panose="02010609060101010101" charset="-122"/>
              </a:rPr>
              <a:t>耦合网络中</a:t>
            </a:r>
            <a:r>
              <a:rPr lang="en-US" sz="1600" b="0">
                <a:latin typeface="Times New Roman" panose="02020603050405020304" pitchFamily="18" charset="0"/>
                <a:cs typeface="黑体" panose="02010609060101010101" charset="-122"/>
              </a:rPr>
              <a:t>“</a:t>
            </a:r>
            <a:r>
              <a:rPr lang="zh-CN" sz="1600" b="0">
                <a:cs typeface="黑体" panose="02010609060101010101" charset="-122"/>
              </a:rPr>
              <a:t>数据</a:t>
            </a:r>
            <a:r>
              <a:rPr lang="zh-CN" sz="1600" b="0">
                <a:latin typeface="Times New Roman" panose="02020603050405020304" pitchFamily="18" charset="0"/>
                <a:cs typeface="黑体" panose="02010609060101010101" charset="-122"/>
              </a:rPr>
              <a:t>”层较高超加权度值节点</a:t>
            </a:r>
            <a:endParaRPr lang="zh-CN" altLang="en-US" sz="1600" b="0">
              <a:latin typeface="Times New Roman" panose="02020603050405020304" pitchFamily="18" charset="0"/>
              <a:cs typeface="黑体" panose="02010609060101010101" charset="-122"/>
            </a:endParaRPr>
          </a:p>
        </p:txBody>
      </p:sp>
      <p:graphicFrame>
        <p:nvGraphicFramePr>
          <p:cNvPr id="10" name="表格 9"/>
          <p:cNvGraphicFramePr/>
          <p:nvPr>
            <p:custDataLst>
              <p:tags r:id="rId2"/>
            </p:custDataLst>
          </p:nvPr>
        </p:nvGraphicFramePr>
        <p:xfrm>
          <a:off x="2167255" y="4213860"/>
          <a:ext cx="7936865" cy="2556510"/>
        </p:xfrm>
        <a:graphic>
          <a:graphicData uri="http://schemas.openxmlformats.org/drawingml/2006/table">
            <a:tbl>
              <a:tblPr firstRow="1" bandRow="1">
                <a:tableStyleId>{5940675A-B579-460E-94D1-54222C63F5DA}</a:tableStyleId>
              </a:tblPr>
              <a:tblGrid>
                <a:gridCol w="1121410"/>
                <a:gridCol w="1282700"/>
                <a:gridCol w="1739265"/>
                <a:gridCol w="3793490"/>
              </a:tblGrid>
              <a:tr h="232410">
                <a:tc>
                  <a:txBody>
                    <a:bodyPr/>
                    <a:p>
                      <a:pPr indent="0" algn="ctr">
                        <a:buNone/>
                      </a:pPr>
                      <a:r>
                        <a:rPr lang="en-US" sz="1400" b="1">
                          <a:latin typeface="宋体" panose="02010600030101010101" pitchFamily="2" charset="-122"/>
                          <a:cs typeface="宋体" panose="02010600030101010101" pitchFamily="2" charset="-122"/>
                        </a:rPr>
                        <a:t>排名</a:t>
                      </a:r>
                      <a:endParaRPr lang="en-US" altLang="en-US" sz="1400" b="1">
                        <a:latin typeface="宋体" panose="02010600030101010101" pitchFamily="2" charset="-122"/>
                        <a:ea typeface="宋体" panose="02010600030101010101" pitchFamily="2" charset="-122"/>
                        <a:cs typeface="宋体" panose="02010600030101010101" pitchFamily="2" charset="-122"/>
                      </a:endParaRPr>
                    </a:p>
                  </a:txBody>
                  <a:tcPr marL="9525" marR="9525" marT="9525" marB="9525" vert="horz" anchor="ctr" anchorCtr="0">
                    <a:lnL>
                      <a:noFill/>
                    </a:lnL>
                    <a:lnR>
                      <a:noFill/>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400" b="1">
                          <a:latin typeface="宋体" panose="02010600030101010101" pitchFamily="2" charset="-122"/>
                          <a:cs typeface="宋体" panose="02010600030101010101" pitchFamily="2" charset="-122"/>
                        </a:rPr>
                        <a:t>编码</a:t>
                      </a:r>
                      <a:endParaRPr lang="en-US" altLang="en-US" sz="1400" b="1">
                        <a:latin typeface="宋体" panose="02010600030101010101" pitchFamily="2" charset="-122"/>
                        <a:ea typeface="宋体" panose="02010600030101010101" pitchFamily="2" charset="-122"/>
                        <a:cs typeface="宋体" panose="02010600030101010101" pitchFamily="2" charset="-122"/>
                      </a:endParaRPr>
                    </a:p>
                  </a:txBody>
                  <a:tcPr marL="9525" marR="9525" marT="9525" marB="9525" vert="horz" anchor="ctr" anchorCtr="0">
                    <a:lnL>
                      <a:noFill/>
                    </a:lnL>
                    <a:lnR>
                      <a:noFill/>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400" b="1">
                          <a:latin typeface="宋体" panose="02010600030101010101" pitchFamily="2" charset="-122"/>
                          <a:cs typeface="宋体" panose="02010600030101010101" pitchFamily="2" charset="-122"/>
                        </a:rPr>
                        <a:t>提供数据量</a:t>
                      </a:r>
                      <a:endParaRPr lang="en-US" altLang="en-US" sz="1400" b="1">
                        <a:latin typeface="宋体" panose="02010600030101010101" pitchFamily="2" charset="-122"/>
                        <a:ea typeface="宋体" panose="02010600030101010101" pitchFamily="2" charset="-122"/>
                        <a:cs typeface="宋体" panose="02010600030101010101" pitchFamily="2" charset="-122"/>
                      </a:endParaRPr>
                    </a:p>
                  </a:txBody>
                  <a:tcPr marL="9525" marR="9525" marT="9525" marB="9525" vert="horz" anchor="ctr" anchorCtr="0">
                    <a:lnL>
                      <a:noFill/>
                    </a:lnL>
                    <a:lnR>
                      <a:noFill/>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400" b="1">
                          <a:latin typeface="宋体" panose="02010600030101010101" pitchFamily="2" charset="-122"/>
                          <a:cs typeface="宋体" panose="02010600030101010101" pitchFamily="2" charset="-122"/>
                        </a:rPr>
                        <a:t>名称</a:t>
                      </a:r>
                      <a:endParaRPr lang="en-US" altLang="en-US" sz="1400" b="1">
                        <a:latin typeface="宋体" panose="02010600030101010101" pitchFamily="2" charset="-122"/>
                        <a:ea typeface="宋体" panose="02010600030101010101" pitchFamily="2" charset="-122"/>
                        <a:cs typeface="宋体" panose="02010600030101010101" pitchFamily="2" charset="-122"/>
                      </a:endParaRPr>
                    </a:p>
                  </a:txBody>
                  <a:tcPr marL="9525" marR="9525" marT="9525" marB="9525" vert="horz" anchor="ctr" anchorCtr="0">
                    <a:lnL>
                      <a:noFill/>
                    </a:lnL>
                    <a:lnR cap="flat">
                      <a:noFill/>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800">
                <a:tc>
                  <a:txBody>
                    <a:bodyPr/>
                    <a:p>
                      <a:pPr indent="0" algn="ctr">
                        <a:buNone/>
                      </a:pPr>
                      <a:r>
                        <a:rPr lang="en-US" sz="1400" b="0">
                          <a:latin typeface="Times New Roman" panose="02020603050405020304" pitchFamily="18" charset="0"/>
                          <a:cs typeface="Times New Roman" panose="02020603050405020304" pitchFamily="18" charset="0"/>
                        </a:rPr>
                        <a:t>1</a:t>
                      </a:r>
                      <a:endParaRPr lang="en-US" altLang="en-US" sz="1400" b="0">
                        <a:latin typeface="Times New Roman" panose="02020603050405020304" pitchFamily="18" charset="0"/>
                        <a:ea typeface="Times New Roman" panose="02020603050405020304" pitchFamily="18" charset="0"/>
                        <a:cs typeface="Times New Roman" panose="02020603050405020304" pitchFamily="18" charset="0"/>
                      </a:endParaRPr>
                    </a:p>
                  </a:txBody>
                  <a:tcPr marL="9525" marR="9525" marT="9525" marB="9525" vert="horz" anchor="ctr" anchorCtr="0">
                    <a:lnL>
                      <a:noFill/>
                    </a:lnL>
                    <a:lnR>
                      <a:noFill/>
                    </a:lnR>
                    <a:lnT w="12700" cap="flat" cmpd="sng">
                      <a:solidFill>
                        <a:srgbClr val="080000"/>
                      </a:solidFill>
                      <a:prstDash val="solid"/>
                      <a:headEnd type="none" w="med" len="med"/>
                      <a:tailEnd type="none" w="med" len="med"/>
                    </a:lnT>
                    <a:lnB cap="flat">
                      <a:noFill/>
                    </a:lnB>
                    <a:lnTlToBr>
                      <a:noFill/>
                    </a:lnTlToBr>
                    <a:lnBlToTr>
                      <a:noFill/>
                    </a:lnBlToTr>
                    <a:noFill/>
                  </a:tcPr>
                </a:tc>
                <a:tc>
                  <a:txBody>
                    <a:bodyPr/>
                    <a:p>
                      <a:pPr indent="0" algn="ctr">
                        <a:buNone/>
                      </a:pPr>
                      <a:r>
                        <a:rPr lang="en-US" sz="1400" b="0">
                          <a:latin typeface="Times New Roman" panose="02020603050405020304" pitchFamily="18" charset="0"/>
                          <a:cs typeface="Times New Roman" panose="02020603050405020304" pitchFamily="18" charset="0"/>
                        </a:rPr>
                        <a:t>000</a:t>
                      </a:r>
                      <a:r>
                        <a:rPr lang="en-US" sz="1400" b="0">
                          <a:latin typeface="宋体" panose="02010600030101010101" pitchFamily="2" charset="-122"/>
                          <a:cs typeface="宋体" panose="02010600030101010101" pitchFamily="2" charset="-122"/>
                        </a:rPr>
                        <a:t>1</a:t>
                      </a:r>
                      <a:endParaRPr lang="en-US" altLang="en-US" sz="1400" b="0">
                        <a:latin typeface="宋体" panose="02010600030101010101" pitchFamily="2" charset="-122"/>
                        <a:ea typeface="Times New Roman" panose="02020603050405020304" pitchFamily="18" charset="0"/>
                        <a:cs typeface="宋体" panose="02010600030101010101" pitchFamily="2" charset="-122"/>
                      </a:endParaRPr>
                    </a:p>
                  </a:txBody>
                  <a:tcPr marL="9525" marR="9525" marT="9525" marB="9525" vert="horz" anchor="ctr" anchorCtr="0">
                    <a:lnL>
                      <a:noFill/>
                    </a:lnL>
                    <a:lnR>
                      <a:noFill/>
                    </a:lnR>
                    <a:lnT w="12700" cap="flat" cmpd="sng">
                      <a:solidFill>
                        <a:srgbClr val="080000"/>
                      </a:solidFill>
                      <a:prstDash val="solid"/>
                      <a:headEnd type="none" w="med" len="med"/>
                      <a:tailEnd type="none" w="med" len="med"/>
                    </a:lnT>
                    <a:lnB cap="flat">
                      <a:noFill/>
                    </a:lnB>
                    <a:lnTlToBr>
                      <a:noFill/>
                    </a:lnTlToBr>
                    <a:lnBlToTr>
                      <a:noFill/>
                    </a:lnBlToTr>
                    <a:noFill/>
                  </a:tcPr>
                </a:tc>
                <a:tc>
                  <a:txBody>
                    <a:bodyPr/>
                    <a:p>
                      <a:pPr indent="0" algn="ctr">
                        <a:buNone/>
                      </a:pPr>
                      <a:r>
                        <a:rPr lang="en-US" sz="1400" b="0">
                          <a:latin typeface="宋体" panose="02010600030101010101" pitchFamily="2" charset="-122"/>
                          <a:cs typeface="宋体" panose="02010600030101010101" pitchFamily="2" charset="-122"/>
                        </a:rPr>
                        <a:t>517</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9525" marR="9525" marT="9525" marB="9525" vert="horz" anchor="ctr" anchorCtr="0">
                    <a:lnL>
                      <a:noFill/>
                    </a:lnL>
                    <a:lnR>
                      <a:noFill/>
                    </a:lnR>
                    <a:lnT w="12700" cap="flat" cmpd="sng">
                      <a:solidFill>
                        <a:srgbClr val="080000"/>
                      </a:solidFill>
                      <a:prstDash val="solid"/>
                      <a:headEnd type="none" w="med" len="med"/>
                      <a:tailEnd type="none" w="med" len="med"/>
                    </a:lnT>
                    <a:lnB cap="flat">
                      <a:noFill/>
                    </a:lnB>
                    <a:lnTlToBr>
                      <a:noFill/>
                    </a:lnTlToBr>
                    <a:lnBlToTr>
                      <a:noFill/>
                    </a:lnBlToTr>
                    <a:noFill/>
                  </a:tcPr>
                </a:tc>
                <a:tc>
                  <a:txBody>
                    <a:bodyPr/>
                    <a:p>
                      <a:pPr indent="0" algn="ctr">
                        <a:buNone/>
                      </a:pPr>
                      <a:r>
                        <a:rPr lang="en-US" sz="1400" b="0">
                          <a:latin typeface="宋体" panose="02010600030101010101" pitchFamily="2" charset="-122"/>
                          <a:cs typeface="宋体" panose="02010600030101010101" pitchFamily="2" charset="-122"/>
                        </a:rPr>
                        <a:t>居民身份证</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9525" marR="9525" marT="9525" marB="9525" vert="horz" anchor="ctr" anchorCtr="0">
                    <a:lnL>
                      <a:noFill/>
                    </a:lnL>
                    <a:lnR cap="flat">
                      <a:noFill/>
                    </a:lnR>
                    <a:lnT w="12700" cap="flat" cmpd="sng">
                      <a:solidFill>
                        <a:srgbClr val="080000"/>
                      </a:solidFill>
                      <a:prstDash val="solid"/>
                      <a:headEnd type="none" w="med" len="med"/>
                      <a:tailEnd type="none" w="med" len="med"/>
                    </a:lnT>
                    <a:lnB cap="flat">
                      <a:noFill/>
                    </a:lnB>
                    <a:lnTlToBr>
                      <a:noFill/>
                    </a:lnTlToBr>
                    <a:lnBlToTr>
                      <a:noFill/>
                    </a:lnBlToTr>
                    <a:noFill/>
                  </a:tcPr>
                </a:tc>
              </a:tr>
              <a:tr h="177800">
                <a:tc>
                  <a:txBody>
                    <a:bodyPr/>
                    <a:p>
                      <a:pPr indent="0" algn="ctr">
                        <a:buNone/>
                      </a:pPr>
                      <a:r>
                        <a:rPr lang="en-US" sz="1400" b="0">
                          <a:latin typeface="Times New Roman" panose="02020603050405020304" pitchFamily="18" charset="0"/>
                          <a:cs typeface="Times New Roman" panose="02020603050405020304" pitchFamily="18" charset="0"/>
                        </a:rPr>
                        <a:t>2</a:t>
                      </a:r>
                      <a:endParaRPr lang="en-US" altLang="en-US" sz="1400" b="0">
                        <a:latin typeface="Times New Roman" panose="02020603050405020304" pitchFamily="18" charset="0"/>
                        <a:ea typeface="Times New Roman" panose="02020603050405020304" pitchFamily="18" charset="0"/>
                        <a:cs typeface="Times New Roman" panose="02020603050405020304" pitchFamily="18" charset="0"/>
                      </a:endParaRPr>
                    </a:p>
                  </a:txBody>
                  <a:tcPr marL="9525" marR="9525" marT="9525" marB="9525" vert="horz" anchor="ctr" anchorCtr="0">
                    <a:lnL>
                      <a:noFill/>
                    </a:lnL>
                    <a:lnR>
                      <a:noFill/>
                    </a:lnR>
                    <a:lnT cap="flat">
                      <a:noFill/>
                    </a:lnT>
                    <a:lnB cap="flat">
                      <a:noFill/>
                    </a:lnB>
                    <a:lnTlToBr>
                      <a:noFill/>
                    </a:lnTlToBr>
                    <a:lnBlToTr>
                      <a:noFill/>
                    </a:lnBlToTr>
                    <a:noFill/>
                  </a:tcPr>
                </a:tc>
                <a:tc>
                  <a:txBody>
                    <a:bodyPr/>
                    <a:p>
                      <a:pPr indent="0" algn="ctr">
                        <a:buNone/>
                      </a:pPr>
                      <a:r>
                        <a:rPr lang="en-US" sz="1400" b="0">
                          <a:latin typeface="Times New Roman" panose="02020603050405020304" pitchFamily="18" charset="0"/>
                          <a:cs typeface="Times New Roman" panose="02020603050405020304" pitchFamily="18" charset="0"/>
                        </a:rPr>
                        <a:t>000</a:t>
                      </a:r>
                      <a:r>
                        <a:rPr lang="en-US" sz="1400" b="0">
                          <a:latin typeface="宋体" panose="02010600030101010101" pitchFamily="2" charset="-122"/>
                          <a:cs typeface="宋体" panose="02010600030101010101" pitchFamily="2" charset="-122"/>
                        </a:rPr>
                        <a:t>4</a:t>
                      </a:r>
                      <a:endParaRPr lang="en-US" altLang="en-US" sz="1400" b="0">
                        <a:latin typeface="宋体" panose="02010600030101010101" pitchFamily="2" charset="-122"/>
                        <a:ea typeface="Times New Roman" panose="02020603050405020304" pitchFamily="18" charset="0"/>
                        <a:cs typeface="宋体" panose="02010600030101010101" pitchFamily="2" charset="-122"/>
                      </a:endParaRPr>
                    </a:p>
                  </a:txBody>
                  <a:tcPr marL="9525" marR="9525" marT="9525" marB="9525" vert="horz" anchor="ctr" anchorCtr="0">
                    <a:lnL>
                      <a:noFill/>
                    </a:lnL>
                    <a:lnR>
                      <a:noFill/>
                    </a:lnR>
                    <a:lnT cap="flat">
                      <a:noFill/>
                    </a:lnT>
                    <a:lnB cap="flat">
                      <a:noFill/>
                    </a:lnB>
                    <a:lnTlToBr>
                      <a:noFill/>
                    </a:lnTlToBr>
                    <a:lnBlToTr>
                      <a:noFill/>
                    </a:lnBlToTr>
                    <a:noFill/>
                  </a:tcPr>
                </a:tc>
                <a:tc>
                  <a:txBody>
                    <a:bodyPr/>
                    <a:p>
                      <a:pPr indent="0" algn="ctr">
                        <a:buNone/>
                      </a:pPr>
                      <a:r>
                        <a:rPr lang="en-US" sz="1400" b="0">
                          <a:latin typeface="宋体" panose="02010600030101010101" pitchFamily="2" charset="-122"/>
                          <a:cs typeface="宋体" panose="02010600030101010101" pitchFamily="2" charset="-122"/>
                        </a:rPr>
                        <a:t>102</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9525" marR="9525" marT="9525" marB="9525" vert="horz" anchor="ctr" anchorCtr="0">
                    <a:lnL>
                      <a:noFill/>
                    </a:lnL>
                    <a:lnR>
                      <a:noFill/>
                    </a:lnR>
                    <a:lnT cap="flat">
                      <a:noFill/>
                    </a:lnT>
                    <a:lnB cap="flat">
                      <a:noFill/>
                    </a:lnB>
                    <a:lnTlToBr>
                      <a:noFill/>
                    </a:lnTlToBr>
                    <a:lnBlToTr>
                      <a:noFill/>
                    </a:lnBlToTr>
                    <a:noFill/>
                  </a:tcPr>
                </a:tc>
                <a:tc>
                  <a:txBody>
                    <a:bodyPr/>
                    <a:p>
                      <a:pPr indent="0" algn="ctr">
                        <a:buNone/>
                      </a:pPr>
                      <a:r>
                        <a:rPr lang="en-US" sz="1400" b="0">
                          <a:latin typeface="宋体" panose="02010600030101010101" pitchFamily="2" charset="-122"/>
                          <a:cs typeface="宋体" panose="02010600030101010101" pitchFamily="2" charset="-122"/>
                        </a:rPr>
                        <a:t>居民户口簿</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9525" marR="9525" marT="9525" marB="9525" vert="horz" anchor="ctr" anchorCtr="0">
                    <a:lnL>
                      <a:noFill/>
                    </a:lnL>
                    <a:lnR cap="flat">
                      <a:noFill/>
                    </a:lnR>
                    <a:lnT cap="flat">
                      <a:noFill/>
                    </a:lnT>
                    <a:lnB cap="flat">
                      <a:noFill/>
                    </a:lnB>
                    <a:lnTlToBr>
                      <a:noFill/>
                    </a:lnTlToBr>
                    <a:lnBlToTr>
                      <a:noFill/>
                    </a:lnBlToTr>
                    <a:noFill/>
                  </a:tcPr>
                </a:tc>
              </a:tr>
              <a:tr h="177800">
                <a:tc>
                  <a:txBody>
                    <a:bodyPr/>
                    <a:p>
                      <a:pPr indent="0" algn="ctr">
                        <a:buNone/>
                      </a:pPr>
                      <a:r>
                        <a:rPr lang="en-US" sz="1400" b="0">
                          <a:latin typeface="Times New Roman" panose="02020603050405020304" pitchFamily="18" charset="0"/>
                          <a:cs typeface="Times New Roman" panose="02020603050405020304" pitchFamily="18" charset="0"/>
                        </a:rPr>
                        <a:t>3</a:t>
                      </a:r>
                      <a:endParaRPr lang="en-US" altLang="en-US" sz="1400" b="0">
                        <a:latin typeface="Times New Roman" panose="02020603050405020304" pitchFamily="18" charset="0"/>
                        <a:ea typeface="Times New Roman" panose="02020603050405020304" pitchFamily="18" charset="0"/>
                        <a:cs typeface="Times New Roman" panose="02020603050405020304" pitchFamily="18" charset="0"/>
                      </a:endParaRPr>
                    </a:p>
                  </a:txBody>
                  <a:tcPr marL="9525" marR="9525" marT="9525" marB="9525" vert="horz" anchor="ctr" anchorCtr="0">
                    <a:lnL>
                      <a:noFill/>
                    </a:lnL>
                    <a:lnR>
                      <a:noFill/>
                    </a:lnR>
                    <a:lnT cap="flat">
                      <a:noFill/>
                    </a:lnT>
                    <a:lnB cap="flat">
                      <a:noFill/>
                    </a:lnB>
                    <a:lnTlToBr>
                      <a:noFill/>
                    </a:lnTlToBr>
                    <a:lnBlToTr>
                      <a:noFill/>
                    </a:lnBlToTr>
                    <a:noFill/>
                  </a:tcPr>
                </a:tc>
                <a:tc>
                  <a:txBody>
                    <a:bodyPr/>
                    <a:p>
                      <a:pPr indent="0" algn="ctr">
                        <a:buNone/>
                      </a:pPr>
                      <a:r>
                        <a:rPr lang="en-US" sz="1400" b="0">
                          <a:latin typeface="Times New Roman" panose="02020603050405020304" pitchFamily="18" charset="0"/>
                          <a:cs typeface="Times New Roman" panose="02020603050405020304" pitchFamily="18" charset="0"/>
                        </a:rPr>
                        <a:t>00</a:t>
                      </a:r>
                      <a:r>
                        <a:rPr lang="en-US" sz="1400" b="0">
                          <a:latin typeface="宋体" panose="02010600030101010101" pitchFamily="2" charset="-122"/>
                          <a:cs typeface="宋体" panose="02010600030101010101" pitchFamily="2" charset="-122"/>
                        </a:rPr>
                        <a:t>23</a:t>
                      </a:r>
                      <a:endParaRPr lang="en-US" altLang="en-US" sz="1400" b="0">
                        <a:latin typeface="宋体" panose="02010600030101010101" pitchFamily="2" charset="-122"/>
                        <a:ea typeface="Times New Roman" panose="02020603050405020304" pitchFamily="18" charset="0"/>
                        <a:cs typeface="宋体" panose="02010600030101010101" pitchFamily="2" charset="-122"/>
                      </a:endParaRPr>
                    </a:p>
                  </a:txBody>
                  <a:tcPr marL="9525" marR="9525" marT="9525" marB="9525" vert="horz" anchor="ctr" anchorCtr="0">
                    <a:lnL>
                      <a:noFill/>
                    </a:lnL>
                    <a:lnR>
                      <a:noFill/>
                    </a:lnR>
                    <a:lnT cap="flat">
                      <a:noFill/>
                    </a:lnT>
                    <a:lnB cap="flat">
                      <a:noFill/>
                    </a:lnB>
                    <a:lnTlToBr>
                      <a:noFill/>
                    </a:lnTlToBr>
                    <a:lnBlToTr>
                      <a:noFill/>
                    </a:lnBlToTr>
                    <a:noFill/>
                  </a:tcPr>
                </a:tc>
                <a:tc>
                  <a:txBody>
                    <a:bodyPr/>
                    <a:p>
                      <a:pPr indent="0" algn="ctr">
                        <a:buNone/>
                      </a:pPr>
                      <a:r>
                        <a:rPr lang="en-US" sz="1400" b="0">
                          <a:latin typeface="宋体" panose="02010600030101010101" pitchFamily="2" charset="-122"/>
                          <a:cs typeface="宋体" panose="02010600030101010101" pitchFamily="2" charset="-122"/>
                        </a:rPr>
                        <a:t>71</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9525" marR="9525" marT="9525" marB="9525" vert="horz" anchor="ctr" anchorCtr="0">
                    <a:lnL>
                      <a:noFill/>
                    </a:lnL>
                    <a:lnR>
                      <a:noFill/>
                    </a:lnR>
                    <a:lnT cap="flat">
                      <a:noFill/>
                    </a:lnT>
                    <a:lnB cap="flat">
                      <a:noFill/>
                    </a:lnB>
                    <a:lnTlToBr>
                      <a:noFill/>
                    </a:lnTlToBr>
                    <a:lnBlToTr>
                      <a:noFill/>
                    </a:lnBlToTr>
                    <a:noFill/>
                  </a:tcPr>
                </a:tc>
                <a:tc>
                  <a:txBody>
                    <a:bodyPr/>
                    <a:p>
                      <a:pPr indent="0" algn="ctr">
                        <a:buNone/>
                      </a:pPr>
                      <a:r>
                        <a:rPr lang="en-US" sz="1400" b="0">
                          <a:latin typeface="宋体" panose="02010600030101010101" pitchFamily="2" charset="-122"/>
                          <a:cs typeface="宋体" panose="02010600030101010101" pitchFamily="2" charset="-122"/>
                        </a:rPr>
                        <a:t>不动产登记申请表</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9525" marR="9525" marT="9525" marB="9525" vert="horz" anchor="ctr" anchorCtr="0">
                    <a:lnL>
                      <a:noFill/>
                    </a:lnL>
                    <a:lnR cap="flat">
                      <a:noFill/>
                    </a:lnR>
                    <a:lnT cap="flat">
                      <a:noFill/>
                    </a:lnT>
                    <a:lnB cap="flat">
                      <a:noFill/>
                    </a:lnB>
                    <a:lnTlToBr>
                      <a:noFill/>
                    </a:lnTlToBr>
                    <a:lnBlToTr>
                      <a:noFill/>
                    </a:lnBlToTr>
                    <a:noFill/>
                  </a:tcPr>
                </a:tc>
              </a:tr>
              <a:tr h="177800">
                <a:tc>
                  <a:txBody>
                    <a:bodyPr/>
                    <a:p>
                      <a:pPr indent="0" algn="ctr">
                        <a:buNone/>
                      </a:pPr>
                      <a:r>
                        <a:rPr lang="en-US" sz="1400" b="0">
                          <a:latin typeface="Times New Roman" panose="02020603050405020304" pitchFamily="18" charset="0"/>
                          <a:cs typeface="Times New Roman" panose="02020603050405020304" pitchFamily="18" charset="0"/>
                        </a:rPr>
                        <a:t>4</a:t>
                      </a:r>
                      <a:endParaRPr lang="en-US" altLang="en-US" sz="1400" b="0">
                        <a:latin typeface="Times New Roman" panose="02020603050405020304" pitchFamily="18" charset="0"/>
                        <a:ea typeface="Times New Roman" panose="02020603050405020304" pitchFamily="18" charset="0"/>
                        <a:cs typeface="Times New Roman" panose="02020603050405020304" pitchFamily="18" charset="0"/>
                      </a:endParaRPr>
                    </a:p>
                  </a:txBody>
                  <a:tcPr marL="9525" marR="9525" marT="9525" marB="9525" vert="horz" anchor="ctr" anchorCtr="0">
                    <a:lnL>
                      <a:noFill/>
                    </a:lnL>
                    <a:lnR>
                      <a:noFill/>
                    </a:lnR>
                    <a:lnT cap="flat">
                      <a:noFill/>
                    </a:lnT>
                    <a:lnB cap="flat">
                      <a:noFill/>
                    </a:lnB>
                    <a:lnTlToBr>
                      <a:noFill/>
                    </a:lnTlToBr>
                    <a:lnBlToTr>
                      <a:noFill/>
                    </a:lnBlToTr>
                    <a:noFill/>
                  </a:tcPr>
                </a:tc>
                <a:tc>
                  <a:txBody>
                    <a:bodyPr/>
                    <a:p>
                      <a:pPr indent="0" algn="ctr">
                        <a:buNone/>
                      </a:pPr>
                      <a:r>
                        <a:rPr lang="en-US" sz="1400" b="0">
                          <a:latin typeface="Times New Roman" panose="02020603050405020304" pitchFamily="18" charset="0"/>
                          <a:cs typeface="Times New Roman" panose="02020603050405020304" pitchFamily="18" charset="0"/>
                        </a:rPr>
                        <a:t>000</a:t>
                      </a:r>
                      <a:r>
                        <a:rPr lang="en-US" sz="1400" b="0">
                          <a:latin typeface="宋体" panose="02010600030101010101" pitchFamily="2" charset="-122"/>
                          <a:cs typeface="宋体" panose="02010600030101010101" pitchFamily="2" charset="-122"/>
                        </a:rPr>
                        <a:t>3</a:t>
                      </a:r>
                      <a:endParaRPr lang="en-US" altLang="en-US" sz="1400" b="0">
                        <a:latin typeface="宋体" panose="02010600030101010101" pitchFamily="2" charset="-122"/>
                        <a:ea typeface="Times New Roman" panose="02020603050405020304" pitchFamily="18" charset="0"/>
                        <a:cs typeface="宋体" panose="02010600030101010101" pitchFamily="2" charset="-122"/>
                      </a:endParaRPr>
                    </a:p>
                  </a:txBody>
                  <a:tcPr marL="9525" marR="9525" marT="9525" marB="9525" vert="horz" anchor="ctr" anchorCtr="0">
                    <a:lnL>
                      <a:noFill/>
                    </a:lnL>
                    <a:lnR>
                      <a:noFill/>
                    </a:lnR>
                    <a:lnT cap="flat">
                      <a:noFill/>
                    </a:lnT>
                    <a:lnB cap="flat">
                      <a:noFill/>
                    </a:lnB>
                    <a:lnTlToBr>
                      <a:noFill/>
                    </a:lnTlToBr>
                    <a:lnBlToTr>
                      <a:noFill/>
                    </a:lnBlToTr>
                    <a:noFill/>
                  </a:tcPr>
                </a:tc>
                <a:tc>
                  <a:txBody>
                    <a:bodyPr/>
                    <a:p>
                      <a:pPr indent="0" algn="ctr">
                        <a:buNone/>
                      </a:pPr>
                      <a:r>
                        <a:rPr lang="en-US" sz="1400" b="0">
                          <a:latin typeface="宋体" panose="02010600030101010101" pitchFamily="2" charset="-122"/>
                          <a:cs typeface="宋体" panose="02010600030101010101" pitchFamily="2" charset="-122"/>
                        </a:rPr>
                        <a:t>66</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9525" marR="9525" marT="9525" marB="9525" vert="horz" anchor="ctr" anchorCtr="0">
                    <a:lnL>
                      <a:noFill/>
                    </a:lnL>
                    <a:lnR>
                      <a:noFill/>
                    </a:lnR>
                    <a:lnT cap="flat">
                      <a:noFill/>
                    </a:lnT>
                    <a:lnB cap="flat">
                      <a:noFill/>
                    </a:lnB>
                    <a:lnTlToBr>
                      <a:noFill/>
                    </a:lnTlToBr>
                    <a:lnBlToTr>
                      <a:noFill/>
                    </a:lnBlToTr>
                    <a:noFill/>
                  </a:tcPr>
                </a:tc>
                <a:tc>
                  <a:txBody>
                    <a:bodyPr/>
                    <a:p>
                      <a:pPr indent="0" algn="ctr">
                        <a:buNone/>
                      </a:pPr>
                      <a:r>
                        <a:rPr lang="en-US" sz="1400" b="0">
                          <a:latin typeface="宋体" panose="02010600030101010101" pitchFamily="2" charset="-122"/>
                          <a:cs typeface="宋体" panose="02010600030101010101" pitchFamily="2" charset="-122"/>
                        </a:rPr>
                        <a:t>照片</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9525" marR="9525" marT="9525" marB="9525" vert="horz" anchor="ctr" anchorCtr="0">
                    <a:lnL>
                      <a:noFill/>
                    </a:lnL>
                    <a:lnR cap="flat">
                      <a:noFill/>
                    </a:lnR>
                    <a:lnT cap="flat">
                      <a:noFill/>
                    </a:lnT>
                    <a:lnB cap="flat">
                      <a:noFill/>
                    </a:lnB>
                    <a:lnTlToBr>
                      <a:noFill/>
                    </a:lnTlToBr>
                    <a:lnBlToTr>
                      <a:noFill/>
                    </a:lnBlToTr>
                    <a:noFill/>
                  </a:tcPr>
                </a:tc>
              </a:tr>
              <a:tr h="177800">
                <a:tc>
                  <a:txBody>
                    <a:bodyPr/>
                    <a:p>
                      <a:pPr indent="0" algn="ctr">
                        <a:buNone/>
                      </a:pPr>
                      <a:r>
                        <a:rPr lang="en-US" sz="1400" b="0">
                          <a:latin typeface="Times New Roman" panose="02020603050405020304" pitchFamily="18" charset="0"/>
                          <a:cs typeface="Times New Roman" panose="02020603050405020304" pitchFamily="18" charset="0"/>
                        </a:rPr>
                        <a:t>5</a:t>
                      </a:r>
                      <a:endParaRPr lang="en-US" altLang="en-US" sz="1400" b="0">
                        <a:latin typeface="Times New Roman" panose="02020603050405020304" pitchFamily="18" charset="0"/>
                        <a:ea typeface="Times New Roman" panose="02020603050405020304" pitchFamily="18" charset="0"/>
                        <a:cs typeface="Times New Roman" panose="02020603050405020304" pitchFamily="18" charset="0"/>
                      </a:endParaRPr>
                    </a:p>
                  </a:txBody>
                  <a:tcPr marL="9525" marR="9525" marT="9525" marB="9525" vert="horz" anchor="ctr" anchorCtr="0">
                    <a:lnL>
                      <a:noFill/>
                    </a:lnL>
                    <a:lnR>
                      <a:noFill/>
                    </a:lnR>
                    <a:lnT cap="flat">
                      <a:noFill/>
                    </a:lnT>
                    <a:lnB cap="flat">
                      <a:noFill/>
                    </a:lnB>
                    <a:lnTlToBr>
                      <a:noFill/>
                    </a:lnTlToBr>
                    <a:lnBlToTr>
                      <a:noFill/>
                    </a:lnBlToTr>
                    <a:noFill/>
                  </a:tcPr>
                </a:tc>
                <a:tc>
                  <a:txBody>
                    <a:bodyPr/>
                    <a:p>
                      <a:pPr indent="0" algn="ctr">
                        <a:buNone/>
                      </a:pPr>
                      <a:r>
                        <a:rPr lang="en-US" sz="1400" b="0">
                          <a:latin typeface="Times New Roman" panose="02020603050405020304" pitchFamily="18" charset="0"/>
                          <a:cs typeface="Times New Roman" panose="02020603050405020304" pitchFamily="18" charset="0"/>
                        </a:rPr>
                        <a:t>000</a:t>
                      </a:r>
                      <a:r>
                        <a:rPr lang="en-US" sz="1400" b="0">
                          <a:latin typeface="宋体" panose="02010600030101010101" pitchFamily="2" charset="-122"/>
                          <a:cs typeface="宋体" panose="02010600030101010101" pitchFamily="2" charset="-122"/>
                        </a:rPr>
                        <a:t>2</a:t>
                      </a:r>
                      <a:endParaRPr lang="en-US" altLang="en-US" sz="1400" b="0">
                        <a:latin typeface="宋体" panose="02010600030101010101" pitchFamily="2" charset="-122"/>
                        <a:ea typeface="Times New Roman" panose="02020603050405020304" pitchFamily="18" charset="0"/>
                        <a:cs typeface="宋体" panose="02010600030101010101" pitchFamily="2" charset="-122"/>
                      </a:endParaRPr>
                    </a:p>
                  </a:txBody>
                  <a:tcPr marL="9525" marR="9525" marT="9525" marB="9525" vert="horz" anchor="ctr" anchorCtr="0">
                    <a:lnL>
                      <a:noFill/>
                    </a:lnL>
                    <a:lnR>
                      <a:noFill/>
                    </a:lnR>
                    <a:lnT cap="flat">
                      <a:noFill/>
                    </a:lnT>
                    <a:lnB cap="flat">
                      <a:noFill/>
                    </a:lnB>
                    <a:lnTlToBr>
                      <a:noFill/>
                    </a:lnTlToBr>
                    <a:lnBlToTr>
                      <a:noFill/>
                    </a:lnBlToTr>
                    <a:noFill/>
                  </a:tcPr>
                </a:tc>
                <a:tc>
                  <a:txBody>
                    <a:bodyPr/>
                    <a:p>
                      <a:pPr indent="0" algn="ctr">
                        <a:buNone/>
                      </a:pPr>
                      <a:r>
                        <a:rPr lang="en-US" sz="1400" b="0">
                          <a:latin typeface="宋体" panose="02010600030101010101" pitchFamily="2" charset="-122"/>
                          <a:cs typeface="宋体" panose="02010600030101010101" pitchFamily="2" charset="-122"/>
                        </a:rPr>
                        <a:t>56</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9525" marR="9525" marT="9525" marB="9525" vert="horz" anchor="ctr" anchorCtr="0">
                    <a:lnL>
                      <a:noFill/>
                    </a:lnL>
                    <a:lnR>
                      <a:noFill/>
                    </a:lnR>
                    <a:lnT cap="flat">
                      <a:noFill/>
                    </a:lnT>
                    <a:lnB cap="flat">
                      <a:noFill/>
                    </a:lnB>
                    <a:lnTlToBr>
                      <a:noFill/>
                    </a:lnTlToBr>
                    <a:lnBlToTr>
                      <a:noFill/>
                    </a:lnBlToTr>
                    <a:noFill/>
                  </a:tcPr>
                </a:tc>
                <a:tc>
                  <a:txBody>
                    <a:bodyPr/>
                    <a:p>
                      <a:pPr indent="0" algn="ctr">
                        <a:buNone/>
                      </a:pPr>
                      <a:r>
                        <a:rPr lang="en-US" sz="1400" b="0">
                          <a:latin typeface="宋体" panose="02010600030101010101" pitchFamily="2" charset="-122"/>
                          <a:cs typeface="宋体" panose="02010600030101010101" pitchFamily="2" charset="-122"/>
                        </a:rPr>
                        <a:t>营业执照</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9525" marR="9525" marT="9525" marB="9525" vert="horz" anchor="ctr" anchorCtr="0">
                    <a:lnL>
                      <a:noFill/>
                    </a:lnL>
                    <a:lnR cap="flat">
                      <a:noFill/>
                    </a:lnR>
                    <a:lnT cap="flat">
                      <a:noFill/>
                    </a:lnT>
                    <a:lnB cap="flat">
                      <a:noFill/>
                    </a:lnB>
                    <a:lnTlToBr>
                      <a:noFill/>
                    </a:lnTlToBr>
                    <a:lnBlToTr>
                      <a:noFill/>
                    </a:lnBlToTr>
                    <a:noFill/>
                  </a:tcPr>
                </a:tc>
              </a:tr>
              <a:tr h="177800">
                <a:tc>
                  <a:txBody>
                    <a:bodyPr/>
                    <a:p>
                      <a:pPr indent="0" algn="ctr">
                        <a:buNone/>
                      </a:pPr>
                      <a:r>
                        <a:rPr lang="en-US" sz="1400" b="0">
                          <a:latin typeface="Times New Roman" panose="02020603050405020304" pitchFamily="18" charset="0"/>
                          <a:cs typeface="Times New Roman" panose="02020603050405020304" pitchFamily="18" charset="0"/>
                        </a:rPr>
                        <a:t>6</a:t>
                      </a:r>
                      <a:endParaRPr lang="en-US" altLang="en-US" sz="1400" b="0">
                        <a:latin typeface="Times New Roman" panose="02020603050405020304" pitchFamily="18" charset="0"/>
                        <a:ea typeface="Times New Roman" panose="02020603050405020304" pitchFamily="18" charset="0"/>
                        <a:cs typeface="Times New Roman" panose="02020603050405020304" pitchFamily="18" charset="0"/>
                      </a:endParaRPr>
                    </a:p>
                  </a:txBody>
                  <a:tcPr marL="9525" marR="9525" marT="9525" marB="9525" vert="horz" anchor="ctr" anchorCtr="0">
                    <a:lnL>
                      <a:noFill/>
                    </a:lnL>
                    <a:lnR>
                      <a:noFill/>
                    </a:lnR>
                    <a:lnT cap="flat">
                      <a:noFill/>
                    </a:lnT>
                    <a:lnB cap="flat">
                      <a:noFill/>
                    </a:lnB>
                    <a:lnTlToBr>
                      <a:noFill/>
                    </a:lnTlToBr>
                    <a:lnBlToTr>
                      <a:noFill/>
                    </a:lnBlToTr>
                    <a:noFill/>
                  </a:tcPr>
                </a:tc>
                <a:tc>
                  <a:txBody>
                    <a:bodyPr/>
                    <a:p>
                      <a:pPr indent="0" algn="ctr">
                        <a:buNone/>
                      </a:pPr>
                      <a:r>
                        <a:rPr lang="en-US" sz="1400" b="0">
                          <a:latin typeface="Times New Roman" panose="02020603050405020304" pitchFamily="18" charset="0"/>
                          <a:cs typeface="Times New Roman" panose="02020603050405020304" pitchFamily="18" charset="0"/>
                        </a:rPr>
                        <a:t>000</a:t>
                      </a:r>
                      <a:r>
                        <a:rPr lang="en-US" sz="1400" b="0">
                          <a:latin typeface="宋体" panose="02010600030101010101" pitchFamily="2" charset="-122"/>
                          <a:cs typeface="宋体" panose="02010600030101010101" pitchFamily="2" charset="-122"/>
                        </a:rPr>
                        <a:t>8</a:t>
                      </a:r>
                      <a:endParaRPr lang="en-US" altLang="en-US" sz="1400" b="0">
                        <a:latin typeface="宋体" panose="02010600030101010101" pitchFamily="2" charset="-122"/>
                        <a:ea typeface="Times New Roman" panose="02020603050405020304" pitchFamily="18" charset="0"/>
                        <a:cs typeface="宋体" panose="02010600030101010101" pitchFamily="2" charset="-122"/>
                      </a:endParaRPr>
                    </a:p>
                  </a:txBody>
                  <a:tcPr marL="9525" marR="9525" marT="9525" marB="9525" vert="horz" anchor="ctr" anchorCtr="0">
                    <a:lnL>
                      <a:noFill/>
                    </a:lnL>
                    <a:lnR>
                      <a:noFill/>
                    </a:lnR>
                    <a:lnT cap="flat">
                      <a:noFill/>
                    </a:lnT>
                    <a:lnB cap="flat">
                      <a:noFill/>
                    </a:lnB>
                    <a:lnTlToBr>
                      <a:noFill/>
                    </a:lnTlToBr>
                    <a:lnBlToTr>
                      <a:noFill/>
                    </a:lnBlToTr>
                    <a:noFill/>
                  </a:tcPr>
                </a:tc>
                <a:tc>
                  <a:txBody>
                    <a:bodyPr/>
                    <a:p>
                      <a:pPr indent="0" algn="ctr">
                        <a:buNone/>
                      </a:pPr>
                      <a:r>
                        <a:rPr lang="en-US" sz="1400" b="0">
                          <a:latin typeface="宋体" panose="02010600030101010101" pitchFamily="2" charset="-122"/>
                          <a:cs typeface="宋体" panose="02010600030101010101" pitchFamily="2" charset="-122"/>
                        </a:rPr>
                        <a:t>40</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9525" marR="9525" marT="9525" marB="9525" vert="horz" anchor="ctr" anchorCtr="0">
                    <a:lnL>
                      <a:noFill/>
                    </a:lnL>
                    <a:lnR>
                      <a:noFill/>
                    </a:lnR>
                    <a:lnT cap="flat">
                      <a:noFill/>
                    </a:lnT>
                    <a:lnB cap="flat">
                      <a:noFill/>
                    </a:lnB>
                    <a:lnTlToBr>
                      <a:noFill/>
                    </a:lnTlToBr>
                    <a:lnBlToTr>
                      <a:noFill/>
                    </a:lnBlToTr>
                    <a:noFill/>
                  </a:tcPr>
                </a:tc>
                <a:tc>
                  <a:txBody>
                    <a:bodyPr/>
                    <a:p>
                      <a:pPr indent="0" algn="ctr">
                        <a:buNone/>
                      </a:pPr>
                      <a:r>
                        <a:rPr lang="en-US" sz="1400" b="0">
                          <a:latin typeface="宋体" panose="02010600030101010101" pitchFamily="2" charset="-122"/>
                          <a:cs typeface="宋体" panose="02010600030101010101" pitchFamily="2" charset="-122"/>
                        </a:rPr>
                        <a:t>机动车驾驶证</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9525" marR="9525" marT="9525" marB="9525" vert="horz" anchor="ctr" anchorCtr="0">
                    <a:lnL>
                      <a:noFill/>
                    </a:lnL>
                    <a:lnR cap="flat">
                      <a:noFill/>
                    </a:lnR>
                    <a:lnT cap="flat">
                      <a:noFill/>
                    </a:lnT>
                    <a:lnB cap="flat">
                      <a:noFill/>
                    </a:lnB>
                    <a:lnTlToBr>
                      <a:noFill/>
                    </a:lnTlToBr>
                    <a:lnBlToTr>
                      <a:noFill/>
                    </a:lnBlToTr>
                    <a:noFill/>
                  </a:tcPr>
                </a:tc>
              </a:tr>
              <a:tr h="177800">
                <a:tc>
                  <a:txBody>
                    <a:bodyPr/>
                    <a:p>
                      <a:pPr indent="0" algn="ctr">
                        <a:buNone/>
                      </a:pPr>
                      <a:r>
                        <a:rPr lang="en-US" sz="1400" b="0">
                          <a:latin typeface="Times New Roman" panose="02020603050405020304" pitchFamily="18" charset="0"/>
                          <a:cs typeface="Times New Roman" panose="02020603050405020304" pitchFamily="18" charset="0"/>
                        </a:rPr>
                        <a:t>7</a:t>
                      </a:r>
                      <a:endParaRPr lang="en-US" altLang="en-US" sz="1400" b="0">
                        <a:latin typeface="Times New Roman" panose="02020603050405020304" pitchFamily="18" charset="0"/>
                        <a:ea typeface="Times New Roman" panose="02020603050405020304" pitchFamily="18" charset="0"/>
                        <a:cs typeface="Times New Roman" panose="02020603050405020304" pitchFamily="18" charset="0"/>
                      </a:endParaRPr>
                    </a:p>
                  </a:txBody>
                  <a:tcPr marL="9525" marR="9525" marT="9525" marB="9525" vert="horz" anchor="ctr" anchorCtr="0">
                    <a:lnL>
                      <a:noFill/>
                    </a:lnL>
                    <a:lnR>
                      <a:noFill/>
                    </a:lnR>
                    <a:lnT cap="flat">
                      <a:noFill/>
                    </a:lnT>
                    <a:lnB cap="flat">
                      <a:noFill/>
                    </a:lnB>
                    <a:lnTlToBr>
                      <a:noFill/>
                    </a:lnTlToBr>
                    <a:lnBlToTr>
                      <a:noFill/>
                    </a:lnBlToTr>
                    <a:noFill/>
                  </a:tcPr>
                </a:tc>
                <a:tc>
                  <a:txBody>
                    <a:bodyPr/>
                    <a:p>
                      <a:pPr indent="0" algn="ctr">
                        <a:buNone/>
                      </a:pPr>
                      <a:r>
                        <a:rPr lang="en-US" sz="1400" b="0">
                          <a:latin typeface="宋体" panose="02010600030101010101" pitchFamily="2" charset="-122"/>
                          <a:cs typeface="宋体" panose="02010600030101010101" pitchFamily="2" charset="-122"/>
                        </a:rPr>
                        <a:t>1105</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9525" marR="9525" marT="9525" marB="9525" vert="horz" anchor="ctr" anchorCtr="0">
                    <a:lnL>
                      <a:noFill/>
                    </a:lnL>
                    <a:lnR>
                      <a:noFill/>
                    </a:lnR>
                    <a:lnT cap="flat">
                      <a:noFill/>
                    </a:lnT>
                    <a:lnB cap="flat">
                      <a:noFill/>
                    </a:lnB>
                    <a:lnTlToBr>
                      <a:noFill/>
                    </a:lnTlToBr>
                    <a:lnBlToTr>
                      <a:noFill/>
                    </a:lnBlToTr>
                    <a:noFill/>
                  </a:tcPr>
                </a:tc>
                <a:tc>
                  <a:txBody>
                    <a:bodyPr/>
                    <a:p>
                      <a:pPr indent="0" algn="ctr">
                        <a:buNone/>
                      </a:pPr>
                      <a:r>
                        <a:rPr lang="en-US" sz="1400" b="0">
                          <a:latin typeface="宋体" panose="02010600030101010101" pitchFamily="2" charset="-122"/>
                          <a:cs typeface="宋体" panose="02010600030101010101" pitchFamily="2" charset="-122"/>
                        </a:rPr>
                        <a:t>34</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9525" marR="9525" marT="9525" marB="9525" vert="horz" anchor="ctr" anchorCtr="0">
                    <a:lnL>
                      <a:noFill/>
                    </a:lnL>
                    <a:lnR>
                      <a:noFill/>
                    </a:lnR>
                    <a:lnT cap="flat">
                      <a:noFill/>
                    </a:lnT>
                    <a:lnB cap="flat">
                      <a:noFill/>
                    </a:lnB>
                    <a:lnTlToBr>
                      <a:noFill/>
                    </a:lnTlToBr>
                    <a:lnBlToTr>
                      <a:noFill/>
                    </a:lnBlToTr>
                    <a:noFill/>
                  </a:tcPr>
                </a:tc>
                <a:tc>
                  <a:txBody>
                    <a:bodyPr/>
                    <a:p>
                      <a:pPr indent="0" algn="ctr">
                        <a:buNone/>
                      </a:pPr>
                      <a:r>
                        <a:rPr lang="en-US" sz="1400" b="0">
                          <a:latin typeface="宋体" panose="02010600030101010101" pitchFamily="2" charset="-122"/>
                          <a:cs typeface="宋体" panose="02010600030101010101" pitchFamily="2" charset="-122"/>
                        </a:rPr>
                        <a:t>中华人民共和国不动产权证书</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9525" marR="9525" marT="9525" marB="9525" vert="horz" anchor="ctr" anchorCtr="0">
                    <a:lnL>
                      <a:noFill/>
                    </a:lnL>
                    <a:lnR cap="flat">
                      <a:noFill/>
                    </a:lnR>
                    <a:lnT cap="flat">
                      <a:noFill/>
                    </a:lnT>
                    <a:lnB cap="flat">
                      <a:noFill/>
                    </a:lnB>
                    <a:lnTlToBr>
                      <a:noFill/>
                    </a:lnTlToBr>
                    <a:lnBlToTr>
                      <a:noFill/>
                    </a:lnBlToTr>
                    <a:noFill/>
                  </a:tcPr>
                </a:tc>
              </a:tr>
              <a:tr h="177800">
                <a:tc>
                  <a:txBody>
                    <a:bodyPr/>
                    <a:p>
                      <a:pPr indent="0" algn="ctr">
                        <a:buNone/>
                      </a:pPr>
                      <a:r>
                        <a:rPr lang="en-US" sz="1400" b="0">
                          <a:latin typeface="Times New Roman" panose="02020603050405020304" pitchFamily="18" charset="0"/>
                          <a:cs typeface="Times New Roman" panose="02020603050405020304" pitchFamily="18" charset="0"/>
                        </a:rPr>
                        <a:t>8</a:t>
                      </a:r>
                      <a:endParaRPr lang="en-US" altLang="en-US" sz="1400" b="0">
                        <a:latin typeface="Times New Roman" panose="02020603050405020304" pitchFamily="18" charset="0"/>
                        <a:ea typeface="Times New Roman" panose="02020603050405020304" pitchFamily="18" charset="0"/>
                        <a:cs typeface="Times New Roman" panose="02020603050405020304" pitchFamily="18" charset="0"/>
                      </a:endParaRPr>
                    </a:p>
                  </a:txBody>
                  <a:tcPr marL="9525" marR="9525" marT="9525" marB="9525" vert="horz" anchor="ctr" anchorCtr="0">
                    <a:lnL>
                      <a:noFill/>
                    </a:lnL>
                    <a:lnR>
                      <a:noFill/>
                    </a:lnR>
                    <a:lnT cap="flat">
                      <a:noFill/>
                    </a:lnT>
                    <a:lnB cap="flat">
                      <a:noFill/>
                    </a:lnB>
                    <a:lnTlToBr>
                      <a:noFill/>
                    </a:lnTlToBr>
                    <a:lnBlToTr>
                      <a:noFill/>
                    </a:lnBlToTr>
                    <a:noFill/>
                  </a:tcPr>
                </a:tc>
                <a:tc>
                  <a:txBody>
                    <a:bodyPr/>
                    <a:p>
                      <a:pPr indent="0" algn="ctr">
                        <a:buNone/>
                      </a:pPr>
                      <a:r>
                        <a:rPr lang="en-US" sz="1400" b="0">
                          <a:latin typeface="Times New Roman" panose="02020603050405020304" pitchFamily="18" charset="0"/>
                          <a:cs typeface="Times New Roman" panose="02020603050405020304" pitchFamily="18" charset="0"/>
                        </a:rPr>
                        <a:t>000</a:t>
                      </a:r>
                      <a:r>
                        <a:rPr lang="en-US" sz="1400" b="0">
                          <a:latin typeface="宋体" panose="02010600030101010101" pitchFamily="2" charset="-122"/>
                          <a:cs typeface="宋体" panose="02010600030101010101" pitchFamily="2" charset="-122"/>
                        </a:rPr>
                        <a:t>6</a:t>
                      </a:r>
                      <a:endParaRPr lang="en-US" altLang="en-US" sz="1400" b="0">
                        <a:latin typeface="宋体" panose="02010600030101010101" pitchFamily="2" charset="-122"/>
                        <a:ea typeface="Times New Roman" panose="02020603050405020304" pitchFamily="18" charset="0"/>
                        <a:cs typeface="宋体" panose="02010600030101010101" pitchFamily="2" charset="-122"/>
                      </a:endParaRPr>
                    </a:p>
                  </a:txBody>
                  <a:tcPr marL="9525" marR="9525" marT="9525" marB="9525" vert="horz" anchor="ctr" anchorCtr="0">
                    <a:lnL>
                      <a:noFill/>
                    </a:lnL>
                    <a:lnR>
                      <a:noFill/>
                    </a:lnR>
                    <a:lnT cap="flat">
                      <a:noFill/>
                    </a:lnT>
                    <a:lnB cap="flat">
                      <a:noFill/>
                    </a:lnB>
                    <a:lnTlToBr>
                      <a:noFill/>
                    </a:lnTlToBr>
                    <a:lnBlToTr>
                      <a:noFill/>
                    </a:lnBlToTr>
                    <a:noFill/>
                  </a:tcPr>
                </a:tc>
                <a:tc>
                  <a:txBody>
                    <a:bodyPr/>
                    <a:p>
                      <a:pPr indent="0" algn="ctr">
                        <a:buNone/>
                      </a:pPr>
                      <a:r>
                        <a:rPr lang="en-US" sz="1400" b="0">
                          <a:latin typeface="宋体" panose="02010600030101010101" pitchFamily="2" charset="-122"/>
                          <a:cs typeface="宋体" panose="02010600030101010101" pitchFamily="2" charset="-122"/>
                        </a:rPr>
                        <a:t>29</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9525" marR="9525" marT="9525" marB="9525" vert="horz" anchor="ctr" anchorCtr="0">
                    <a:lnL>
                      <a:noFill/>
                    </a:lnL>
                    <a:lnR>
                      <a:noFill/>
                    </a:lnR>
                    <a:lnT cap="flat">
                      <a:noFill/>
                    </a:lnT>
                    <a:lnB cap="flat">
                      <a:noFill/>
                    </a:lnB>
                    <a:lnTlToBr>
                      <a:noFill/>
                    </a:lnTlToBr>
                    <a:lnBlToTr>
                      <a:noFill/>
                    </a:lnBlToTr>
                    <a:noFill/>
                  </a:tcPr>
                </a:tc>
                <a:tc>
                  <a:txBody>
                    <a:bodyPr/>
                    <a:p>
                      <a:pPr indent="0" algn="ctr">
                        <a:buNone/>
                      </a:pPr>
                      <a:r>
                        <a:rPr lang="en-US" sz="1400" b="0">
                          <a:latin typeface="宋体" panose="02010600030101010101" pitchFamily="2" charset="-122"/>
                          <a:cs typeface="宋体" panose="02010600030101010101" pitchFamily="2" charset="-122"/>
                        </a:rPr>
                        <a:t>授权委托书</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9525" marR="9525" marT="9525" marB="9525" vert="horz" anchor="ctr" anchorCtr="0">
                    <a:lnL>
                      <a:noFill/>
                    </a:lnL>
                    <a:lnR cap="flat">
                      <a:noFill/>
                    </a:lnR>
                    <a:lnT cap="flat">
                      <a:noFill/>
                    </a:lnT>
                    <a:lnB cap="flat">
                      <a:noFill/>
                    </a:lnB>
                    <a:lnTlToBr>
                      <a:noFill/>
                    </a:lnTlToBr>
                    <a:lnBlToTr>
                      <a:noFill/>
                    </a:lnBlToTr>
                    <a:noFill/>
                  </a:tcPr>
                </a:tc>
              </a:tr>
              <a:tr h="177800">
                <a:tc>
                  <a:txBody>
                    <a:bodyPr/>
                    <a:p>
                      <a:pPr indent="0" algn="ctr">
                        <a:buNone/>
                      </a:pPr>
                      <a:r>
                        <a:rPr lang="en-US" sz="1400" b="0">
                          <a:latin typeface="Times New Roman" panose="02020603050405020304" pitchFamily="18" charset="0"/>
                          <a:cs typeface="Times New Roman" panose="02020603050405020304" pitchFamily="18" charset="0"/>
                        </a:rPr>
                        <a:t>9</a:t>
                      </a:r>
                      <a:endParaRPr lang="en-US" altLang="en-US" sz="1400" b="0">
                        <a:latin typeface="Times New Roman" panose="02020603050405020304" pitchFamily="18" charset="0"/>
                        <a:ea typeface="Times New Roman" panose="02020603050405020304" pitchFamily="18" charset="0"/>
                        <a:cs typeface="Times New Roman" panose="02020603050405020304" pitchFamily="18" charset="0"/>
                      </a:endParaRPr>
                    </a:p>
                  </a:txBody>
                  <a:tcPr marL="9525" marR="9525" marT="9525" marB="9525" vert="horz" anchor="ctr" anchorCtr="0">
                    <a:lnL>
                      <a:noFill/>
                    </a:lnL>
                    <a:lnR>
                      <a:noFill/>
                    </a:lnR>
                    <a:lnT cap="flat">
                      <a:noFill/>
                    </a:lnT>
                    <a:lnB cap="flat">
                      <a:noFill/>
                    </a:lnB>
                    <a:lnTlToBr>
                      <a:noFill/>
                    </a:lnTlToBr>
                    <a:lnBlToTr>
                      <a:noFill/>
                    </a:lnBlToTr>
                    <a:noFill/>
                  </a:tcPr>
                </a:tc>
                <a:tc>
                  <a:txBody>
                    <a:bodyPr/>
                    <a:p>
                      <a:pPr indent="0" algn="ctr">
                        <a:buNone/>
                      </a:pPr>
                      <a:r>
                        <a:rPr lang="en-US" sz="1400" b="0">
                          <a:latin typeface="Times New Roman" panose="02020603050405020304" pitchFamily="18" charset="0"/>
                          <a:cs typeface="Times New Roman" panose="02020603050405020304" pitchFamily="18" charset="0"/>
                        </a:rPr>
                        <a:t>000</a:t>
                      </a:r>
                      <a:r>
                        <a:rPr lang="en-US" sz="1400" b="0">
                          <a:latin typeface="宋体" panose="02010600030101010101" pitchFamily="2" charset="-122"/>
                          <a:cs typeface="宋体" panose="02010600030101010101" pitchFamily="2" charset="-122"/>
                        </a:rPr>
                        <a:t>5</a:t>
                      </a:r>
                      <a:endParaRPr lang="en-US" altLang="en-US" sz="1400" b="0">
                        <a:latin typeface="宋体" panose="02010600030101010101" pitchFamily="2" charset="-122"/>
                        <a:ea typeface="Times New Roman" panose="02020603050405020304" pitchFamily="18" charset="0"/>
                        <a:cs typeface="宋体" panose="02010600030101010101" pitchFamily="2" charset="-122"/>
                      </a:endParaRPr>
                    </a:p>
                  </a:txBody>
                  <a:tcPr marL="9525" marR="9525" marT="9525" marB="9525" vert="horz" anchor="ctr" anchorCtr="0">
                    <a:lnL>
                      <a:noFill/>
                    </a:lnL>
                    <a:lnR>
                      <a:noFill/>
                    </a:lnR>
                    <a:lnT cap="flat">
                      <a:noFill/>
                    </a:lnT>
                    <a:lnB cap="flat">
                      <a:noFill/>
                    </a:lnB>
                    <a:lnTlToBr>
                      <a:noFill/>
                    </a:lnTlToBr>
                    <a:lnBlToTr>
                      <a:noFill/>
                    </a:lnBlToTr>
                    <a:noFill/>
                  </a:tcPr>
                </a:tc>
                <a:tc>
                  <a:txBody>
                    <a:bodyPr/>
                    <a:p>
                      <a:pPr indent="0" algn="ctr">
                        <a:buNone/>
                      </a:pPr>
                      <a:r>
                        <a:rPr lang="en-US" sz="1400" b="0">
                          <a:latin typeface="宋体" panose="02010600030101010101" pitchFamily="2" charset="-122"/>
                          <a:cs typeface="宋体" panose="02010600030101010101" pitchFamily="2" charset="-122"/>
                        </a:rPr>
                        <a:t>29</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9525" marR="9525" marT="9525" marB="9525" vert="horz" anchor="ctr" anchorCtr="0">
                    <a:lnL>
                      <a:noFill/>
                    </a:lnL>
                    <a:lnR>
                      <a:noFill/>
                    </a:lnR>
                    <a:lnT cap="flat">
                      <a:noFill/>
                    </a:lnT>
                    <a:lnB cap="flat">
                      <a:noFill/>
                    </a:lnB>
                    <a:lnTlToBr>
                      <a:noFill/>
                    </a:lnTlToBr>
                    <a:lnBlToTr>
                      <a:noFill/>
                    </a:lnBlToTr>
                    <a:noFill/>
                  </a:tcPr>
                </a:tc>
                <a:tc>
                  <a:txBody>
                    <a:bodyPr/>
                    <a:p>
                      <a:pPr indent="0" algn="ctr">
                        <a:buNone/>
                      </a:pPr>
                      <a:r>
                        <a:rPr lang="en-US" sz="1400" b="0">
                          <a:latin typeface="宋体" panose="02010600030101010101" pitchFamily="2" charset="-122"/>
                          <a:cs typeface="宋体" panose="02010600030101010101" pitchFamily="2" charset="-122"/>
                        </a:rPr>
                        <a:t>护照</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9525" marR="9525" marT="9525" marB="9525" vert="horz" anchor="ctr" anchorCtr="0">
                    <a:lnL>
                      <a:noFill/>
                    </a:lnL>
                    <a:lnR cap="flat">
                      <a:noFill/>
                    </a:lnR>
                    <a:lnT cap="flat">
                      <a:noFill/>
                    </a:lnT>
                    <a:lnB cap="flat">
                      <a:noFill/>
                    </a:lnB>
                    <a:lnTlToBr>
                      <a:noFill/>
                    </a:lnTlToBr>
                    <a:lnBlToTr>
                      <a:noFill/>
                    </a:lnBlToTr>
                    <a:noFill/>
                  </a:tcPr>
                </a:tc>
              </a:tr>
              <a:tr h="177800">
                <a:tc>
                  <a:txBody>
                    <a:bodyPr/>
                    <a:p>
                      <a:pPr indent="0" algn="ctr">
                        <a:buNone/>
                      </a:pPr>
                      <a:r>
                        <a:rPr lang="en-US" sz="1400" b="0">
                          <a:latin typeface="Times New Roman" panose="02020603050405020304" pitchFamily="18" charset="0"/>
                          <a:cs typeface="Times New Roman" panose="02020603050405020304" pitchFamily="18" charset="0"/>
                        </a:rPr>
                        <a:t>10</a:t>
                      </a:r>
                      <a:endParaRPr lang="en-US" altLang="en-US" sz="1400" b="0">
                        <a:latin typeface="Times New Roman" panose="02020603050405020304" pitchFamily="18" charset="0"/>
                        <a:ea typeface="Times New Roman" panose="02020603050405020304" pitchFamily="18" charset="0"/>
                        <a:cs typeface="Times New Roman" panose="02020603050405020304" pitchFamily="18" charset="0"/>
                      </a:endParaRPr>
                    </a:p>
                  </a:txBody>
                  <a:tcPr marL="9525" marR="9525" marT="9525" marB="9525" vert="horz" anchor="ctr" anchorCtr="0">
                    <a:lnL>
                      <a:noFill/>
                    </a:lnL>
                    <a:lnR>
                      <a:noFill/>
                    </a:lnR>
                    <a:lnT cap="flat">
                      <a:noFill/>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400" b="0">
                          <a:latin typeface="Times New Roman" panose="02020603050405020304" pitchFamily="18" charset="0"/>
                          <a:cs typeface="Times New Roman" panose="02020603050405020304" pitchFamily="18" charset="0"/>
                        </a:rPr>
                        <a:t>00</a:t>
                      </a:r>
                      <a:r>
                        <a:rPr lang="en-US" sz="1400" b="0">
                          <a:latin typeface="宋体" panose="02010600030101010101" pitchFamily="2" charset="-122"/>
                          <a:cs typeface="宋体" panose="02010600030101010101" pitchFamily="2" charset="-122"/>
                        </a:rPr>
                        <a:t>54</a:t>
                      </a:r>
                      <a:endParaRPr lang="en-US" altLang="en-US" sz="1400" b="0">
                        <a:latin typeface="宋体" panose="02010600030101010101" pitchFamily="2" charset="-122"/>
                        <a:ea typeface="Times New Roman" panose="02020603050405020304" pitchFamily="18" charset="0"/>
                        <a:cs typeface="宋体" panose="02010600030101010101" pitchFamily="2" charset="-122"/>
                      </a:endParaRPr>
                    </a:p>
                  </a:txBody>
                  <a:tcPr marL="9525" marR="9525" marT="9525" marB="9525" vert="horz" anchor="ctr" anchorCtr="0">
                    <a:lnL>
                      <a:noFill/>
                    </a:lnL>
                    <a:lnR>
                      <a:noFill/>
                    </a:lnR>
                    <a:lnT cap="flat">
                      <a:noFill/>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400" b="0">
                          <a:latin typeface="宋体" panose="02010600030101010101" pitchFamily="2" charset="-122"/>
                          <a:cs typeface="宋体" panose="02010600030101010101" pitchFamily="2" charset="-122"/>
                        </a:rPr>
                        <a:t>28</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9525" marR="9525" marT="9525" marB="9525" vert="horz" anchor="ctr" anchorCtr="0">
                    <a:lnL>
                      <a:noFill/>
                    </a:lnL>
                    <a:lnR>
                      <a:noFill/>
                    </a:lnR>
                    <a:lnT cap="flat">
                      <a:noFill/>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400" b="0">
                          <a:latin typeface="宋体" panose="02010600030101010101" pitchFamily="2" charset="-122"/>
                          <a:cs typeface="宋体" panose="02010600030101010101" pitchFamily="2" charset="-122"/>
                        </a:rPr>
                        <a:t>外国人签证证件申请表</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9525" marR="9525" marT="9525" marB="9525" vert="horz" anchor="ctr" anchorCtr="0">
                    <a:lnL>
                      <a:noFill/>
                    </a:lnL>
                    <a:lnR cap="flat">
                      <a:noFill/>
                    </a:lnR>
                    <a:lnT cap="flat">
                      <a:noFill/>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2000" cy="97927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latin typeface="汉仪旗黑-45S" panose="00020600040101010101" pitchFamily="18" charset="-122"/>
              <a:sym typeface="汉仪旗黑-45S" panose="00020600040101010101" pitchFamily="18" charset="-122"/>
            </a:endParaRPr>
          </a:p>
        </p:txBody>
      </p:sp>
      <p:grpSp>
        <p:nvGrpSpPr>
          <p:cNvPr id="5" name="组合 4"/>
          <p:cNvGrpSpPr/>
          <p:nvPr/>
        </p:nvGrpSpPr>
        <p:grpSpPr>
          <a:xfrm>
            <a:off x="11611429" y="407392"/>
            <a:ext cx="275771" cy="164495"/>
            <a:chOff x="6709229" y="856343"/>
            <a:chExt cx="232229" cy="58057"/>
          </a:xfrm>
        </p:grpSpPr>
        <p:cxnSp>
          <p:nvCxnSpPr>
            <p:cNvPr id="6" name="直接连接符 5"/>
            <p:cNvCxnSpPr/>
            <p:nvPr/>
          </p:nvCxnSpPr>
          <p:spPr>
            <a:xfrm>
              <a:off x="6709229" y="856343"/>
              <a:ext cx="232229"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6709229" y="885372"/>
              <a:ext cx="232229"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6709229" y="914400"/>
              <a:ext cx="232229"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6" name="文本框 6"/>
          <p:cNvSpPr txBox="1">
            <a:spLocks noChangeArrowheads="1"/>
          </p:cNvSpPr>
          <p:nvPr/>
        </p:nvSpPr>
        <p:spPr bwMode="auto">
          <a:xfrm>
            <a:off x="396261" y="76597"/>
            <a:ext cx="3185160"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fontAlgn="base">
              <a:spcBef>
                <a:spcPct val="0"/>
              </a:spcBef>
              <a:spcAft>
                <a:spcPct val="0"/>
              </a:spcAft>
              <a:defRPr sz="2200">
                <a:solidFill>
                  <a:schemeClr val="bg1"/>
                </a:solidFill>
                <a:latin typeface="汉仪旗黑-45S" panose="00020600040101010101" pitchFamily="18" charset="-122"/>
                <a:ea typeface="+mj-ea"/>
              </a:defRPr>
            </a:lvl1pPr>
            <a:lvl2pPr marL="742950" indent="-285750">
              <a:defRPr sz="1300">
                <a:latin typeface="Calibri Light" panose="020F0302020204030204" pitchFamily="34" charset="0"/>
                <a:ea typeface="方正宋刻本秀楷简体" panose="02000000000000000000" pitchFamily="2" charset="-122"/>
              </a:defRPr>
            </a:lvl2pPr>
            <a:lvl3pPr marL="1143000" indent="-228600">
              <a:defRPr sz="1300">
                <a:latin typeface="Calibri Light" panose="020F0302020204030204" pitchFamily="34" charset="0"/>
                <a:ea typeface="方正宋刻本秀楷简体" panose="02000000000000000000" pitchFamily="2" charset="-122"/>
              </a:defRPr>
            </a:lvl3pPr>
            <a:lvl4pPr marL="1600200" indent="-228600">
              <a:defRPr sz="1300">
                <a:latin typeface="Calibri Light" panose="020F0302020204030204" pitchFamily="34" charset="0"/>
                <a:ea typeface="方正宋刻本秀楷简体" panose="02000000000000000000" pitchFamily="2" charset="-122"/>
              </a:defRPr>
            </a:lvl4pPr>
            <a:lvl5pPr marL="2057400" indent="-228600">
              <a:defRPr sz="1300">
                <a:latin typeface="Calibri Light" panose="020F0302020204030204" pitchFamily="34" charset="0"/>
                <a:ea typeface="方正宋刻本秀楷简体" panose="02000000000000000000" pitchFamily="2" charset="-122"/>
              </a:defRPr>
            </a:lvl5pPr>
            <a:lvl6pPr marL="2514600" indent="-228600" eaLnBrk="0" fontAlgn="base" hangingPunct="0">
              <a:spcBef>
                <a:spcPct val="0"/>
              </a:spcBef>
              <a:spcAft>
                <a:spcPct val="0"/>
              </a:spcAft>
              <a:defRPr sz="1300">
                <a:latin typeface="Calibri Light" panose="020F0302020204030204" pitchFamily="34" charset="0"/>
                <a:ea typeface="方正宋刻本秀楷简体" panose="02000000000000000000" pitchFamily="2" charset="-122"/>
              </a:defRPr>
            </a:lvl6pPr>
            <a:lvl7pPr marL="2971800" indent="-228600" eaLnBrk="0" fontAlgn="base" hangingPunct="0">
              <a:spcBef>
                <a:spcPct val="0"/>
              </a:spcBef>
              <a:spcAft>
                <a:spcPct val="0"/>
              </a:spcAft>
              <a:defRPr sz="1300">
                <a:latin typeface="Calibri Light" panose="020F0302020204030204" pitchFamily="34" charset="0"/>
                <a:ea typeface="方正宋刻本秀楷简体" panose="02000000000000000000" pitchFamily="2" charset="-122"/>
              </a:defRPr>
            </a:lvl7pPr>
            <a:lvl8pPr marL="3429000" indent="-228600" eaLnBrk="0" fontAlgn="base" hangingPunct="0">
              <a:spcBef>
                <a:spcPct val="0"/>
              </a:spcBef>
              <a:spcAft>
                <a:spcPct val="0"/>
              </a:spcAft>
              <a:defRPr sz="1300">
                <a:latin typeface="Calibri Light" panose="020F0302020204030204" pitchFamily="34" charset="0"/>
                <a:ea typeface="方正宋刻本秀楷简体" panose="02000000000000000000" pitchFamily="2" charset="-122"/>
              </a:defRPr>
            </a:lvl8pPr>
            <a:lvl9pPr marL="3886200" indent="-228600" eaLnBrk="0" fontAlgn="base" hangingPunct="0">
              <a:spcBef>
                <a:spcPct val="0"/>
              </a:spcBef>
              <a:spcAft>
                <a:spcPct val="0"/>
              </a:spcAft>
              <a:defRPr sz="1300">
                <a:latin typeface="Calibri Light" panose="020F0302020204030204" pitchFamily="34" charset="0"/>
                <a:ea typeface="方正宋刻本秀楷简体" panose="02000000000000000000" pitchFamily="2" charset="-122"/>
              </a:defRPr>
            </a:lvl9pPr>
          </a:lstStyle>
          <a:p>
            <a:pPr algn="l" fontAlgn="base">
              <a:spcBef>
                <a:spcPct val="0"/>
              </a:spcBef>
              <a:spcAft>
                <a:spcPct val="0"/>
              </a:spcAft>
            </a:pPr>
            <a:r>
              <a:rPr lang="zh-CN" altLang="en-US" sz="2935" b="1">
                <a:sym typeface="汉仪旗黑-45S" panose="00020600040101010101" pitchFamily="18" charset="-122"/>
              </a:rPr>
              <a:t>实际城市案例分析</a:t>
            </a:r>
            <a:endParaRPr lang="zh-CN" altLang="en-US" sz="2935">
              <a:sym typeface="汉仪旗黑-45S" panose="00020600040101010101" pitchFamily="18" charset="-122"/>
            </a:endParaRPr>
          </a:p>
        </p:txBody>
      </p:sp>
      <p:sp>
        <p:nvSpPr>
          <p:cNvPr id="17" name="矩形 16"/>
          <p:cNvSpPr/>
          <p:nvPr/>
        </p:nvSpPr>
        <p:spPr>
          <a:xfrm>
            <a:off x="394529" y="601437"/>
            <a:ext cx="2221230" cy="255270"/>
          </a:xfrm>
          <a:prstGeom prst="rect">
            <a:avLst/>
          </a:prstGeom>
        </p:spPr>
        <p:txBody>
          <a:bodyPr wrap="none">
            <a:spAutoFit/>
          </a:bodyPr>
          <a:lstStyle/>
          <a:p>
            <a:pPr lvl="0" fontAlgn="base">
              <a:spcBef>
                <a:spcPct val="0"/>
              </a:spcBef>
              <a:spcAft>
                <a:spcPct val="0"/>
              </a:spcAft>
              <a:defRPr/>
            </a:pPr>
            <a:r>
              <a:rPr lang="en-US" altLang="zh-CN" sz="1065">
                <a:solidFill>
                  <a:schemeClr val="bg1"/>
                </a:solidFill>
                <a:latin typeface="汉仪旗黑-45S" panose="00020600040101010101" pitchFamily="18" charset="-122"/>
                <a:ea typeface="汉仪旗黑-55S" panose="00020600040101010101" pitchFamily="18" charset="-122"/>
                <a:sym typeface="汉仪旗黑-45S" panose="00020600040101010101" pitchFamily="18" charset="-122"/>
              </a:rPr>
              <a:t>Research Methods And Processes</a:t>
            </a:r>
            <a:endParaRPr lang="en-US" altLang="zh-CN" sz="1065">
              <a:solidFill>
                <a:schemeClr val="bg1"/>
              </a:solidFill>
              <a:latin typeface="汉仪旗黑-45S" panose="00020600040101010101" pitchFamily="18" charset="-122"/>
              <a:ea typeface="汉仪旗黑-55S" panose="00020600040101010101" pitchFamily="18" charset="-122"/>
              <a:sym typeface="汉仪旗黑-45S" panose="00020600040101010101" pitchFamily="18" charset="-122"/>
            </a:endParaRPr>
          </a:p>
        </p:txBody>
      </p:sp>
      <p:sp>
        <p:nvSpPr>
          <p:cNvPr id="100" name="文本框 99"/>
          <p:cNvSpPr txBox="1"/>
          <p:nvPr/>
        </p:nvSpPr>
        <p:spPr>
          <a:xfrm>
            <a:off x="3310890" y="1537970"/>
            <a:ext cx="5080000" cy="368300"/>
          </a:xfrm>
          <a:prstGeom prst="rect">
            <a:avLst/>
          </a:prstGeom>
          <a:noFill/>
          <a:ln w="9525">
            <a:noFill/>
          </a:ln>
        </p:spPr>
        <p:txBody>
          <a:bodyPr>
            <a:spAutoFit/>
          </a:bodyPr>
          <a:p>
            <a:pPr indent="0" algn="ctr"/>
            <a:r>
              <a:rPr lang="zh-CN" sz="1800" b="0">
                <a:latin typeface="Times New Roman" panose="02020603050405020304" pitchFamily="18" charset="0"/>
                <a:cs typeface="黑体" panose="02010609060101010101" charset="-122"/>
              </a:rPr>
              <a:t>表</a:t>
            </a:r>
            <a:r>
              <a:rPr lang="en-US" sz="1800" b="0">
                <a:latin typeface="Times New Roman" panose="02020603050405020304" pitchFamily="18" charset="0"/>
                <a:cs typeface="黑体" panose="02010609060101010101" charset="-122"/>
              </a:rPr>
              <a:t>4.3 “</a:t>
            </a:r>
            <a:r>
              <a:rPr lang="zh-CN" sz="1800" b="0">
                <a:cs typeface="黑体" panose="02010609060101010101" charset="-122"/>
              </a:rPr>
              <a:t>数据</a:t>
            </a:r>
            <a:r>
              <a:rPr lang="en-US" sz="1800" b="0">
                <a:latin typeface="Times New Roman" panose="02020603050405020304" pitchFamily="18" charset="0"/>
                <a:cs typeface="黑体" panose="02010609060101010101" charset="-122"/>
              </a:rPr>
              <a:t>-</a:t>
            </a:r>
            <a:r>
              <a:rPr lang="zh-CN" sz="1800" b="0">
                <a:cs typeface="黑体" panose="02010609060101010101" charset="-122"/>
              </a:rPr>
              <a:t>场景</a:t>
            </a:r>
            <a:r>
              <a:rPr lang="zh-CN" sz="1800" b="0">
                <a:latin typeface="Times New Roman" panose="02020603050405020304" pitchFamily="18" charset="0"/>
                <a:cs typeface="黑体" panose="02010609060101010101" charset="-122"/>
              </a:rPr>
              <a:t>”耦合网络相关统计值</a:t>
            </a:r>
            <a:endParaRPr lang="zh-CN" altLang="en-US" sz="1800" b="0">
              <a:latin typeface="Times New Roman" panose="02020603050405020304" pitchFamily="18" charset="0"/>
              <a:cs typeface="黑体" panose="02010609060101010101" charset="-122"/>
            </a:endParaRPr>
          </a:p>
        </p:txBody>
      </p:sp>
      <p:graphicFrame>
        <p:nvGraphicFramePr>
          <p:cNvPr id="3" name="表格 2"/>
          <p:cNvGraphicFramePr/>
          <p:nvPr>
            <p:custDataLst>
              <p:tags r:id="rId1"/>
            </p:custDataLst>
          </p:nvPr>
        </p:nvGraphicFramePr>
        <p:xfrm>
          <a:off x="1783080" y="1875155"/>
          <a:ext cx="8625840" cy="2235835"/>
        </p:xfrm>
        <a:graphic>
          <a:graphicData uri="http://schemas.openxmlformats.org/drawingml/2006/table">
            <a:tbl>
              <a:tblPr firstRow="1" bandRow="1">
                <a:tableStyleId>{5940675A-B579-460E-94D1-54222C63F5DA}</a:tableStyleId>
              </a:tblPr>
              <a:tblGrid>
                <a:gridCol w="2183765"/>
                <a:gridCol w="1332865"/>
                <a:gridCol w="5109210"/>
              </a:tblGrid>
              <a:tr h="297815">
                <a:tc>
                  <a:txBody>
                    <a:bodyPr/>
                    <a:p>
                      <a:pPr indent="0" algn="ctr">
                        <a:buNone/>
                      </a:pPr>
                      <a:r>
                        <a:rPr lang="en-US" sz="1600" b="1">
                          <a:latin typeface="宋体" panose="02010600030101010101" pitchFamily="2" charset="-122"/>
                          <a:cs typeface="宋体" panose="02010600030101010101" pitchFamily="2" charset="-122"/>
                        </a:rPr>
                        <a:t>统计项</a:t>
                      </a:r>
                      <a:endParaRPr lang="en-US" altLang="en-US" sz="16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600" b="1">
                          <a:latin typeface="宋体" panose="02010600030101010101" pitchFamily="2" charset="-122"/>
                          <a:cs typeface="宋体" panose="02010600030101010101" pitchFamily="2" charset="-122"/>
                        </a:rPr>
                        <a:t>统计值</a:t>
                      </a:r>
                      <a:endParaRPr lang="en-US" altLang="en-US" sz="16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600" b="1">
                          <a:latin typeface="宋体" panose="02010600030101010101" pitchFamily="2" charset="-122"/>
                          <a:cs typeface="宋体" panose="02010600030101010101" pitchFamily="2" charset="-122"/>
                        </a:rPr>
                        <a:t>内涵</a:t>
                      </a:r>
                      <a:endParaRPr lang="en-US" altLang="en-US" sz="16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cap="flat">
                      <a:noFill/>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97815">
                <a:tc>
                  <a:txBody>
                    <a:bodyPr/>
                    <a:p>
                      <a:pPr indent="0" algn="ctr">
                        <a:buNone/>
                      </a:pPr>
                      <a:r>
                        <a:rPr lang="en-US" sz="1600" b="0">
                          <a:latin typeface="宋体" panose="02010600030101010101" pitchFamily="2" charset="-122"/>
                          <a:cs typeface="宋体" panose="02010600030101010101" pitchFamily="2" charset="-122"/>
                        </a:rPr>
                        <a:t>节点对总数量</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w="12700" cap="flat" cmpd="sng">
                      <a:solidFill>
                        <a:srgbClr val="080000"/>
                      </a:solidFill>
                      <a:prstDash val="solid"/>
                      <a:headEnd type="none" w="med" len="med"/>
                      <a:tailEnd type="none" w="med" len="med"/>
                    </a:lnT>
                    <a:lnB cap="flat">
                      <a:noFill/>
                    </a:lnB>
                    <a:lnTlToBr>
                      <a:noFill/>
                    </a:lnTlToBr>
                    <a:lnBlToTr>
                      <a:noFill/>
                    </a:lnBlToTr>
                    <a:noFill/>
                  </a:tcPr>
                </a:tc>
                <a:tc>
                  <a:txBody>
                    <a:bodyPr/>
                    <a:p>
                      <a:pPr indent="0" algn="ctr">
                        <a:buNone/>
                      </a:pPr>
                      <a:r>
                        <a:rPr lang="en-US" sz="1600" b="0">
                          <a:latin typeface="宋体" panose="02010600030101010101" pitchFamily="2" charset="-122"/>
                          <a:cs typeface="宋体" panose="02010600030101010101" pitchFamily="2" charset="-122"/>
                        </a:rPr>
                        <a:t>1349</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w="12700" cap="flat" cmpd="sng">
                      <a:solidFill>
                        <a:srgbClr val="080000"/>
                      </a:solidFill>
                      <a:prstDash val="solid"/>
                      <a:headEnd type="none" w="med" len="med"/>
                      <a:tailEnd type="none" w="med" len="med"/>
                    </a:lnT>
                    <a:lnB cap="flat">
                      <a:noFill/>
                    </a:lnB>
                    <a:lnTlToBr>
                      <a:noFill/>
                    </a:lnTlToBr>
                    <a:lnBlToTr>
                      <a:noFill/>
                    </a:lnBlToTr>
                    <a:noFill/>
                  </a:tcPr>
                </a:tc>
                <a:tc>
                  <a:txBody>
                    <a:bodyPr/>
                    <a:p>
                      <a:pPr indent="0" algn="ctr">
                        <a:buNone/>
                      </a:pPr>
                      <a:r>
                        <a:rPr lang="en-US" sz="1600" b="0">
                          <a:latin typeface="宋体" panose="02010600030101010101" pitchFamily="2" charset="-122"/>
                          <a:cs typeface="宋体" panose="02010600030101010101" pitchFamily="2" charset="-122"/>
                        </a:rPr>
                        <a:t>各类场景与</a:t>
                      </a:r>
                      <a:r>
                        <a:rPr lang="en-US" sz="1600" b="0">
                          <a:latin typeface="Times New Roman" panose="02020603050405020304" pitchFamily="18" charset="0"/>
                          <a:cs typeface="Times New Roman" panose="02020603050405020304" pitchFamily="18" charset="0"/>
                        </a:rPr>
                        <a:t>数据</a:t>
                      </a:r>
                      <a:r>
                        <a:rPr lang="en-US" sz="1600" b="0">
                          <a:latin typeface="宋体" panose="02010600030101010101" pitchFamily="2" charset="-122"/>
                          <a:cs typeface="宋体" panose="02010600030101010101" pitchFamily="2" charset="-122"/>
                        </a:rPr>
                        <a:t>之间共1349类对应关系</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cap="flat">
                      <a:noFill/>
                    </a:lnR>
                    <a:lnT w="12700" cap="flat" cmpd="sng">
                      <a:solidFill>
                        <a:srgbClr val="080000"/>
                      </a:solidFill>
                      <a:prstDash val="solid"/>
                      <a:headEnd type="none" w="med" len="med"/>
                      <a:tailEnd type="none" w="med" len="med"/>
                    </a:lnT>
                    <a:lnB cap="flat">
                      <a:noFill/>
                    </a:lnB>
                    <a:lnTlToBr>
                      <a:noFill/>
                    </a:lnTlToBr>
                    <a:lnBlToTr>
                      <a:noFill/>
                    </a:lnBlToTr>
                    <a:noFill/>
                  </a:tcPr>
                </a:tc>
              </a:tr>
              <a:tr h="410210">
                <a:tc>
                  <a:txBody>
                    <a:bodyPr/>
                    <a:p>
                      <a:pPr indent="0" algn="ctr">
                        <a:buNone/>
                      </a:pPr>
                      <a:r>
                        <a:rPr lang="en-US" sz="1600" b="0">
                          <a:latin typeface="宋体" panose="02010600030101010101" pitchFamily="2" charset="-122"/>
                          <a:cs typeface="宋体" panose="02010600030101010101" pitchFamily="2" charset="-122"/>
                        </a:rPr>
                        <a:t>权重值总数量</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600" b="0">
                          <a:latin typeface="宋体" panose="02010600030101010101" pitchFamily="2" charset="-122"/>
                          <a:cs typeface="宋体" panose="02010600030101010101" pitchFamily="2" charset="-122"/>
                        </a:rPr>
                        <a:t>3151</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600" b="0">
                          <a:latin typeface="宋体" panose="02010600030101010101" pitchFamily="2" charset="-122"/>
                          <a:cs typeface="宋体" panose="02010600030101010101" pitchFamily="2" charset="-122"/>
                        </a:rPr>
                        <a:t>全部事项执行一次时，共需提供3151次</a:t>
                      </a:r>
                      <a:r>
                        <a:rPr lang="en-US" sz="1600" b="0">
                          <a:latin typeface="Times New Roman" panose="02020603050405020304" pitchFamily="18" charset="0"/>
                          <a:cs typeface="Times New Roman" panose="02020603050405020304" pitchFamily="18" charset="0"/>
                        </a:rPr>
                        <a:t>数据</a:t>
                      </a:r>
                      <a:endParaRPr lang="en-US" altLang="en-US" sz="1600" b="0">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vert="horz" anchor="ctr" anchorCtr="0">
                    <a:lnL>
                      <a:noFill/>
                    </a:lnL>
                    <a:lnR cap="flat">
                      <a:noFill/>
                    </a:lnR>
                    <a:lnT cap="flat">
                      <a:noFill/>
                    </a:lnT>
                    <a:lnB cap="flat">
                      <a:noFill/>
                    </a:lnB>
                    <a:lnTlToBr>
                      <a:noFill/>
                    </a:lnTlToBr>
                    <a:lnBlToTr>
                      <a:noFill/>
                    </a:lnBlToTr>
                    <a:noFill/>
                  </a:tcPr>
                </a:tc>
              </a:tr>
              <a:tr h="409575">
                <a:tc>
                  <a:txBody>
                    <a:bodyPr/>
                    <a:p>
                      <a:pPr indent="0" algn="ctr">
                        <a:buNone/>
                      </a:pPr>
                      <a:r>
                        <a:rPr lang="en-US" sz="1600" b="0">
                          <a:latin typeface="宋体" panose="02010600030101010101" pitchFamily="2" charset="-122"/>
                          <a:cs typeface="宋体" panose="02010600030101010101" pitchFamily="2" charset="-122"/>
                        </a:rPr>
                        <a:t>平均值</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600" b="0">
                          <a:latin typeface="宋体" panose="02010600030101010101" pitchFamily="2" charset="-122"/>
                          <a:cs typeface="宋体" panose="02010600030101010101" pitchFamily="2" charset="-122"/>
                        </a:rPr>
                        <a:t>2.3</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600" b="0">
                          <a:latin typeface="宋体" panose="02010600030101010101" pitchFamily="2" charset="-122"/>
                          <a:cs typeface="宋体" panose="02010600030101010101" pitchFamily="2" charset="-122"/>
                        </a:rPr>
                        <a:t>全部事项执行一次，平均每类对应关系执行2.3次</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cap="flat">
                      <a:noFill/>
                    </a:lnR>
                    <a:lnT cap="flat">
                      <a:noFill/>
                    </a:lnT>
                    <a:lnB cap="flat">
                      <a:noFill/>
                    </a:lnB>
                    <a:lnTlToBr>
                      <a:noFill/>
                    </a:lnTlToBr>
                    <a:lnBlToTr>
                      <a:noFill/>
                    </a:lnBlToTr>
                    <a:noFill/>
                  </a:tcPr>
                </a:tc>
              </a:tr>
              <a:tr h="410210">
                <a:tc>
                  <a:txBody>
                    <a:bodyPr/>
                    <a:p>
                      <a:pPr indent="0" algn="ctr">
                        <a:buNone/>
                      </a:pPr>
                      <a:r>
                        <a:rPr lang="en-US" sz="1600" b="0">
                          <a:latin typeface="宋体" panose="02010600030101010101" pitchFamily="2" charset="-122"/>
                          <a:cs typeface="宋体" panose="02010600030101010101" pitchFamily="2" charset="-122"/>
                        </a:rPr>
                        <a:t>最高节点对</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600" b="0">
                          <a:latin typeface="宋体" panose="02010600030101010101" pitchFamily="2" charset="-122"/>
                          <a:cs typeface="宋体" panose="02010600030101010101" pitchFamily="2" charset="-122"/>
                        </a:rPr>
                        <a:t>社会保障-0001</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600" b="0">
                          <a:latin typeface="宋体" panose="02010600030101010101" pitchFamily="2" charset="-122"/>
                          <a:cs typeface="宋体" panose="02010600030101010101" pitchFamily="2" charset="-122"/>
                        </a:rPr>
                        <a:t>社会保障类场景对居民身份证类</a:t>
                      </a:r>
                      <a:r>
                        <a:rPr lang="en-US" sz="1600" b="0">
                          <a:latin typeface="Times New Roman" panose="02020603050405020304" pitchFamily="18" charset="0"/>
                          <a:cs typeface="Times New Roman" panose="02020603050405020304" pitchFamily="18" charset="0"/>
                        </a:rPr>
                        <a:t>数据</a:t>
                      </a:r>
                      <a:r>
                        <a:rPr lang="en-US" sz="1600" b="0">
                          <a:latin typeface="宋体" panose="02010600030101010101" pitchFamily="2" charset="-122"/>
                          <a:cs typeface="宋体" panose="02010600030101010101" pitchFamily="2" charset="-122"/>
                        </a:rPr>
                        <a:t>的需求最高</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cap="flat">
                      <a:noFill/>
                    </a:lnR>
                    <a:lnT cap="flat">
                      <a:noFill/>
                    </a:lnT>
                    <a:lnB cap="flat">
                      <a:noFill/>
                    </a:lnB>
                    <a:lnTlToBr>
                      <a:noFill/>
                    </a:lnTlToBr>
                    <a:lnBlToTr>
                      <a:noFill/>
                    </a:lnBlToTr>
                    <a:noFill/>
                  </a:tcPr>
                </a:tc>
              </a:tr>
              <a:tr h="410210">
                <a:tc>
                  <a:txBody>
                    <a:bodyPr/>
                    <a:p>
                      <a:pPr indent="0" algn="ctr">
                        <a:buNone/>
                      </a:pPr>
                      <a:r>
                        <a:rPr lang="en-US" sz="1600" b="0">
                          <a:latin typeface="宋体" panose="02010600030101010101" pitchFamily="2" charset="-122"/>
                          <a:cs typeface="宋体" panose="02010600030101010101" pitchFamily="2" charset="-122"/>
                        </a:rPr>
                        <a:t>最高节点对边权值</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600" b="0">
                          <a:latin typeface="宋体" panose="02010600030101010101" pitchFamily="2" charset="-122"/>
                          <a:cs typeface="宋体" panose="02010600030101010101" pitchFamily="2" charset="-122"/>
                        </a:rPr>
                        <a:t>74</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600" b="0">
                          <a:latin typeface="宋体" panose="02010600030101010101" pitchFamily="2" charset="-122"/>
                          <a:cs typeface="宋体" panose="02010600030101010101" pitchFamily="2" charset="-122"/>
                        </a:rPr>
                        <a:t>社会保障场景中有74项事项需要居民身份证</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cap="flat">
                      <a:noFill/>
                    </a:lnR>
                    <a:lnT cap="flat">
                      <a:noFill/>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
        <p:nvSpPr>
          <p:cNvPr id="4" name="文本框 3"/>
          <p:cNvSpPr txBox="1"/>
          <p:nvPr/>
        </p:nvSpPr>
        <p:spPr>
          <a:xfrm>
            <a:off x="1524000" y="4263390"/>
            <a:ext cx="8966835" cy="2223135"/>
          </a:xfrm>
          <a:prstGeom prst="rect">
            <a:avLst/>
          </a:prstGeom>
          <a:noFill/>
          <a:ln w="9525">
            <a:noFill/>
          </a:ln>
        </p:spPr>
        <p:txBody>
          <a:bodyPr wrap="square">
            <a:spAutoFit/>
          </a:bodyPr>
          <a:p>
            <a:pPr marL="0" indent="304800" algn="l">
              <a:lnSpc>
                <a:spcPct val="110000"/>
              </a:lnSpc>
            </a:pPr>
            <a:endParaRPr lang="en-US" sz="1800" b="0">
              <a:latin typeface="Times New Roman" panose="02020603050405020304" pitchFamily="18" charset="0"/>
              <a:cs typeface="宋体" panose="02010600030101010101" pitchFamily="2" charset="-122"/>
            </a:endParaRPr>
          </a:p>
          <a:p>
            <a:pPr marL="0" indent="304800" algn="l">
              <a:lnSpc>
                <a:spcPct val="110000"/>
              </a:lnSpc>
            </a:pPr>
            <a:r>
              <a:rPr lang="en-US" sz="1800" b="0">
                <a:latin typeface="Times New Roman" panose="02020603050405020304" pitchFamily="18" charset="0"/>
                <a:cs typeface="宋体" panose="02010600030101010101" pitchFamily="2" charset="-122"/>
              </a:rPr>
              <a:t>“</a:t>
            </a:r>
            <a:r>
              <a:rPr lang="zh-CN" sz="1800" b="0">
                <a:cs typeface="宋体" panose="02010600030101010101" pitchFamily="2" charset="-122"/>
              </a:rPr>
              <a:t>场景</a:t>
            </a:r>
            <a:r>
              <a:rPr lang="en-US" sz="1800" b="0">
                <a:latin typeface="Times New Roman" panose="02020603050405020304" pitchFamily="18" charset="0"/>
                <a:cs typeface="宋体" panose="02010600030101010101" pitchFamily="2" charset="-122"/>
              </a:rPr>
              <a:t>-</a:t>
            </a:r>
            <a:r>
              <a:rPr lang="zh-CN" sz="1800" b="0">
                <a:cs typeface="宋体" panose="02010600030101010101" pitchFamily="2" charset="-122"/>
              </a:rPr>
              <a:t>数据</a:t>
            </a:r>
            <a:r>
              <a:rPr lang="zh-CN" sz="1800" b="0">
                <a:latin typeface="Times New Roman" panose="02020603050405020304" pitchFamily="18" charset="0"/>
                <a:cs typeface="宋体" panose="02010600030101010101" pitchFamily="2" charset="-122"/>
              </a:rPr>
              <a:t>”层间超边反映“</a:t>
            </a:r>
            <a:r>
              <a:rPr lang="zh-CN" sz="1800" b="0">
                <a:cs typeface="宋体" panose="02010600030101010101" pitchFamily="2" charset="-122"/>
              </a:rPr>
              <a:t>场景</a:t>
            </a:r>
            <a:r>
              <a:rPr lang="zh-CN" sz="1800" b="0">
                <a:latin typeface="Times New Roman" panose="02020603050405020304" pitchFamily="18" charset="0"/>
                <a:cs typeface="宋体" panose="02010600030101010101" pitchFamily="2" charset="-122"/>
              </a:rPr>
              <a:t>”层节点与“</a:t>
            </a:r>
            <a:r>
              <a:rPr lang="zh-CN" sz="1800" b="0">
                <a:cs typeface="宋体" panose="02010600030101010101" pitchFamily="2" charset="-122"/>
              </a:rPr>
              <a:t>数据</a:t>
            </a:r>
            <a:r>
              <a:rPr lang="zh-CN" sz="1800" b="0">
                <a:latin typeface="Times New Roman" panose="02020603050405020304" pitchFamily="18" charset="0"/>
                <a:cs typeface="宋体" panose="02010600030101010101" pitchFamily="2" charset="-122"/>
              </a:rPr>
              <a:t>”层之间的需求关系。统计发现：</a:t>
            </a:r>
            <a:endParaRPr lang="zh-CN" sz="1800" b="0">
              <a:latin typeface="Times New Roman" panose="02020603050405020304" pitchFamily="18" charset="0"/>
              <a:cs typeface="宋体" panose="02010600030101010101" pitchFamily="2" charset="-122"/>
            </a:endParaRPr>
          </a:p>
          <a:p>
            <a:pPr marL="0" indent="304800" algn="l">
              <a:lnSpc>
                <a:spcPct val="110000"/>
              </a:lnSpc>
            </a:pPr>
            <a:endParaRPr lang="zh-CN" sz="1800" b="0">
              <a:latin typeface="Times New Roman" panose="02020603050405020304" pitchFamily="18" charset="0"/>
              <a:cs typeface="宋体" panose="02010600030101010101" pitchFamily="2" charset="-122"/>
            </a:endParaRPr>
          </a:p>
          <a:p>
            <a:pPr marL="0" indent="304800" algn="l">
              <a:lnSpc>
                <a:spcPct val="110000"/>
              </a:lnSpc>
            </a:pPr>
            <a:r>
              <a:rPr lang="zh-CN" sz="1800" b="0">
                <a:latin typeface="Times New Roman" panose="02020603050405020304" pitchFamily="18" charset="0"/>
                <a:cs typeface="宋体" panose="02010600030101010101" pitchFamily="2" charset="-122"/>
              </a:rPr>
              <a:t>（</a:t>
            </a:r>
            <a:r>
              <a:rPr lang="en-US" altLang="zh-CN" sz="1800" b="0">
                <a:latin typeface="Times New Roman" panose="02020603050405020304" pitchFamily="18" charset="0"/>
                <a:cs typeface="宋体" panose="02010600030101010101" pitchFamily="2" charset="-122"/>
              </a:rPr>
              <a:t>1</a:t>
            </a:r>
            <a:r>
              <a:rPr lang="zh-CN" sz="1800" b="0">
                <a:latin typeface="Times New Roman" panose="02020603050405020304" pitchFamily="18" charset="0"/>
                <a:cs typeface="宋体" panose="02010600030101010101" pitchFamily="2" charset="-122"/>
              </a:rPr>
              <a:t>）依然以低权重超边为主，数据的“一次性”特征明显。</a:t>
            </a:r>
            <a:endParaRPr lang="zh-CN" sz="1800" b="0">
              <a:latin typeface="Times New Roman" panose="02020603050405020304" pitchFamily="18" charset="0"/>
              <a:cs typeface="宋体" panose="02010600030101010101" pitchFamily="2" charset="-122"/>
            </a:endParaRPr>
          </a:p>
          <a:p>
            <a:pPr marL="0" indent="304800" algn="l">
              <a:lnSpc>
                <a:spcPct val="110000"/>
              </a:lnSpc>
            </a:pPr>
            <a:r>
              <a:rPr lang="en-US" altLang="zh-CN" sz="1800" b="0">
                <a:latin typeface="Times New Roman" panose="02020603050405020304" pitchFamily="18" charset="0"/>
                <a:cs typeface="宋体" panose="02010600030101010101" pitchFamily="2" charset="-122"/>
              </a:rPr>
              <a:t>    </a:t>
            </a:r>
            <a:endParaRPr lang="en-US" altLang="zh-CN" sz="1800" b="0">
              <a:latin typeface="Times New Roman" panose="02020603050405020304" pitchFamily="18" charset="0"/>
              <a:cs typeface="宋体" panose="02010600030101010101" pitchFamily="2" charset="-122"/>
            </a:endParaRPr>
          </a:p>
          <a:p>
            <a:pPr marL="0" indent="304800" algn="l">
              <a:lnSpc>
                <a:spcPct val="110000"/>
              </a:lnSpc>
            </a:pPr>
            <a:r>
              <a:rPr lang="zh-CN" sz="1800" b="0">
                <a:latin typeface="Times New Roman" panose="02020603050405020304" pitchFamily="18" charset="0"/>
                <a:cs typeface="宋体" panose="02010600030101010101" pitchFamily="2" charset="-122"/>
              </a:rPr>
              <a:t>（</a:t>
            </a:r>
            <a:r>
              <a:rPr lang="en-US" altLang="zh-CN" sz="1800" b="0">
                <a:latin typeface="Times New Roman" panose="02020603050405020304" pitchFamily="18" charset="0"/>
                <a:cs typeface="宋体" panose="02010600030101010101" pitchFamily="2" charset="-122"/>
              </a:rPr>
              <a:t>2</a:t>
            </a:r>
            <a:r>
              <a:rPr lang="zh-CN" sz="1800" b="0">
                <a:latin typeface="Times New Roman" panose="02020603050405020304" pitchFamily="18" charset="0"/>
                <a:cs typeface="宋体" panose="02010600030101010101" pitchFamily="2" charset="-122"/>
              </a:rPr>
              <a:t>）</a:t>
            </a:r>
            <a:r>
              <a:rPr lang="en-US" sz="1800" b="0">
                <a:latin typeface="Times New Roman" panose="02020603050405020304" pitchFamily="18" charset="0"/>
                <a:cs typeface="宋体" panose="02010600030101010101" pitchFamily="2" charset="-122"/>
              </a:rPr>
              <a:t>“</a:t>
            </a:r>
            <a:r>
              <a:rPr lang="zh-CN" sz="1800" b="0">
                <a:cs typeface="宋体" panose="02010600030101010101" pitchFamily="2" charset="-122"/>
              </a:rPr>
              <a:t>场景</a:t>
            </a:r>
            <a:r>
              <a:rPr lang="en-US" sz="1800" b="0">
                <a:latin typeface="Times New Roman" panose="02020603050405020304" pitchFamily="18" charset="0"/>
                <a:cs typeface="宋体" panose="02010600030101010101" pitchFamily="2" charset="-122"/>
              </a:rPr>
              <a:t>-</a:t>
            </a:r>
            <a:r>
              <a:rPr lang="zh-CN" sz="1800" b="0">
                <a:cs typeface="宋体" panose="02010600030101010101" pitchFamily="2" charset="-122"/>
              </a:rPr>
              <a:t>数据</a:t>
            </a:r>
            <a:r>
              <a:rPr lang="zh-CN" sz="1800" b="0">
                <a:latin typeface="Times New Roman" panose="02020603050405020304" pitchFamily="18" charset="0"/>
                <a:cs typeface="宋体" panose="02010600030101010101" pitchFamily="2" charset="-122"/>
              </a:rPr>
              <a:t>”层间超边的权重值的离散性较强，各类</a:t>
            </a:r>
            <a:r>
              <a:rPr lang="zh-CN" sz="1800" b="0">
                <a:cs typeface="宋体" panose="02010600030101010101" pitchFamily="2" charset="-122"/>
              </a:rPr>
              <a:t>场景</a:t>
            </a:r>
            <a:r>
              <a:rPr lang="zh-CN" sz="1800" b="0">
                <a:latin typeface="Times New Roman" panose="02020603050405020304" pitchFamily="18" charset="0"/>
                <a:cs typeface="宋体" panose="02010600030101010101" pitchFamily="2" charset="-122"/>
              </a:rPr>
              <a:t>对于</a:t>
            </a:r>
            <a:r>
              <a:rPr lang="zh-CN" sz="1800" b="0">
                <a:cs typeface="宋体" panose="02010600030101010101" pitchFamily="2" charset="-122"/>
              </a:rPr>
              <a:t>数据</a:t>
            </a:r>
            <a:r>
              <a:rPr lang="zh-CN" sz="1800" b="0">
                <a:latin typeface="Times New Roman" panose="02020603050405020304" pitchFamily="18" charset="0"/>
                <a:cs typeface="宋体" panose="02010600030101010101" pitchFamily="2" charset="-122"/>
              </a:rPr>
              <a:t>种类的需求量大不相同。</a:t>
            </a:r>
            <a:endParaRPr lang="zh-CN" altLang="en-US" sz="1800" b="0">
              <a:latin typeface="Times New Roman" panose="02020603050405020304" pitchFamily="18" charset="0"/>
              <a:cs typeface="宋体" panose="02010600030101010101" pitchFamily="2" charset="-122"/>
            </a:endParaRPr>
          </a:p>
        </p:txBody>
      </p:sp>
      <p:sp>
        <p:nvSpPr>
          <p:cNvPr id="9" name="文本框 8"/>
          <p:cNvSpPr txBox="1"/>
          <p:nvPr/>
        </p:nvSpPr>
        <p:spPr>
          <a:xfrm>
            <a:off x="1948180" y="1185545"/>
            <a:ext cx="5080000" cy="398780"/>
          </a:xfrm>
          <a:prstGeom prst="rect">
            <a:avLst/>
          </a:prstGeom>
          <a:noFill/>
          <a:ln w="9525">
            <a:noFill/>
          </a:ln>
        </p:spPr>
        <p:txBody>
          <a:bodyPr>
            <a:spAutoFit/>
          </a:bodyPr>
          <a:p>
            <a:pPr indent="0" algn="l"/>
            <a:r>
              <a:rPr lang="zh-CN" sz="2000" b="0">
                <a:latin typeface="Times New Roman" panose="02020603050405020304" pitchFamily="18" charset="0"/>
                <a:cs typeface="黑体" panose="02010609060101010101" charset="-122"/>
              </a:rPr>
              <a:t>“</a:t>
            </a:r>
            <a:r>
              <a:rPr lang="zh-CN" sz="2000" b="0">
                <a:latin typeface="Times New Roman" panose="02020603050405020304" pitchFamily="18" charset="0"/>
                <a:cs typeface="黑体" panose="02010609060101010101" charset="-122"/>
              </a:rPr>
              <a:t>线”层指标分析：</a:t>
            </a:r>
            <a:endParaRPr lang="zh-CN" sz="2000" b="0">
              <a:latin typeface="Times New Roman" panose="02020603050405020304" pitchFamily="18" charset="0"/>
              <a:cs typeface="黑体" panose="02010609060101010101" charset="-122"/>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2000" cy="97927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latin typeface="汉仪旗黑-45S" panose="00020600040101010101" pitchFamily="18" charset="-122"/>
              <a:sym typeface="汉仪旗黑-45S" panose="00020600040101010101" pitchFamily="18" charset="-122"/>
            </a:endParaRPr>
          </a:p>
        </p:txBody>
      </p:sp>
      <p:grpSp>
        <p:nvGrpSpPr>
          <p:cNvPr id="5" name="组合 4"/>
          <p:cNvGrpSpPr/>
          <p:nvPr/>
        </p:nvGrpSpPr>
        <p:grpSpPr>
          <a:xfrm>
            <a:off x="11611429" y="407392"/>
            <a:ext cx="275771" cy="164495"/>
            <a:chOff x="6709229" y="856343"/>
            <a:chExt cx="232229" cy="58057"/>
          </a:xfrm>
        </p:grpSpPr>
        <p:cxnSp>
          <p:nvCxnSpPr>
            <p:cNvPr id="6" name="直接连接符 5"/>
            <p:cNvCxnSpPr/>
            <p:nvPr/>
          </p:nvCxnSpPr>
          <p:spPr>
            <a:xfrm>
              <a:off x="6709229" y="856343"/>
              <a:ext cx="232229"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6709229" y="885372"/>
              <a:ext cx="232229"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6709229" y="914400"/>
              <a:ext cx="232229"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6" name="文本框 6"/>
          <p:cNvSpPr txBox="1">
            <a:spLocks noChangeArrowheads="1"/>
          </p:cNvSpPr>
          <p:nvPr/>
        </p:nvSpPr>
        <p:spPr bwMode="auto">
          <a:xfrm>
            <a:off x="407691" y="76597"/>
            <a:ext cx="3185160"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fontAlgn="base">
              <a:spcBef>
                <a:spcPct val="0"/>
              </a:spcBef>
              <a:spcAft>
                <a:spcPct val="0"/>
              </a:spcAft>
              <a:defRPr sz="2200">
                <a:solidFill>
                  <a:schemeClr val="bg1"/>
                </a:solidFill>
                <a:latin typeface="汉仪旗黑-45S" panose="00020600040101010101" pitchFamily="18" charset="-122"/>
                <a:ea typeface="+mj-ea"/>
              </a:defRPr>
            </a:lvl1pPr>
            <a:lvl2pPr marL="742950" indent="-285750">
              <a:defRPr sz="1300">
                <a:latin typeface="Calibri Light" panose="020F0302020204030204" pitchFamily="34" charset="0"/>
                <a:ea typeface="方正宋刻本秀楷简体" panose="02000000000000000000" pitchFamily="2" charset="-122"/>
              </a:defRPr>
            </a:lvl2pPr>
            <a:lvl3pPr marL="1143000" indent="-228600">
              <a:defRPr sz="1300">
                <a:latin typeface="Calibri Light" panose="020F0302020204030204" pitchFamily="34" charset="0"/>
                <a:ea typeface="方正宋刻本秀楷简体" panose="02000000000000000000" pitchFamily="2" charset="-122"/>
              </a:defRPr>
            </a:lvl3pPr>
            <a:lvl4pPr marL="1600200" indent="-228600">
              <a:defRPr sz="1300">
                <a:latin typeface="Calibri Light" panose="020F0302020204030204" pitchFamily="34" charset="0"/>
                <a:ea typeface="方正宋刻本秀楷简体" panose="02000000000000000000" pitchFamily="2" charset="-122"/>
              </a:defRPr>
            </a:lvl4pPr>
            <a:lvl5pPr marL="2057400" indent="-228600">
              <a:defRPr sz="1300">
                <a:latin typeface="Calibri Light" panose="020F0302020204030204" pitchFamily="34" charset="0"/>
                <a:ea typeface="方正宋刻本秀楷简体" panose="02000000000000000000" pitchFamily="2" charset="-122"/>
              </a:defRPr>
            </a:lvl5pPr>
            <a:lvl6pPr marL="2514600" indent="-228600" eaLnBrk="0" fontAlgn="base" hangingPunct="0">
              <a:spcBef>
                <a:spcPct val="0"/>
              </a:spcBef>
              <a:spcAft>
                <a:spcPct val="0"/>
              </a:spcAft>
              <a:defRPr sz="1300">
                <a:latin typeface="Calibri Light" panose="020F0302020204030204" pitchFamily="34" charset="0"/>
                <a:ea typeface="方正宋刻本秀楷简体" panose="02000000000000000000" pitchFamily="2" charset="-122"/>
              </a:defRPr>
            </a:lvl6pPr>
            <a:lvl7pPr marL="2971800" indent="-228600" eaLnBrk="0" fontAlgn="base" hangingPunct="0">
              <a:spcBef>
                <a:spcPct val="0"/>
              </a:spcBef>
              <a:spcAft>
                <a:spcPct val="0"/>
              </a:spcAft>
              <a:defRPr sz="1300">
                <a:latin typeface="Calibri Light" panose="020F0302020204030204" pitchFamily="34" charset="0"/>
                <a:ea typeface="方正宋刻本秀楷简体" panose="02000000000000000000" pitchFamily="2" charset="-122"/>
              </a:defRPr>
            </a:lvl7pPr>
            <a:lvl8pPr marL="3429000" indent="-228600" eaLnBrk="0" fontAlgn="base" hangingPunct="0">
              <a:spcBef>
                <a:spcPct val="0"/>
              </a:spcBef>
              <a:spcAft>
                <a:spcPct val="0"/>
              </a:spcAft>
              <a:defRPr sz="1300">
                <a:latin typeface="Calibri Light" panose="020F0302020204030204" pitchFamily="34" charset="0"/>
                <a:ea typeface="方正宋刻本秀楷简体" panose="02000000000000000000" pitchFamily="2" charset="-122"/>
              </a:defRPr>
            </a:lvl8pPr>
            <a:lvl9pPr marL="3886200" indent="-228600" eaLnBrk="0" fontAlgn="base" hangingPunct="0">
              <a:spcBef>
                <a:spcPct val="0"/>
              </a:spcBef>
              <a:spcAft>
                <a:spcPct val="0"/>
              </a:spcAft>
              <a:defRPr sz="1300">
                <a:latin typeface="Calibri Light" panose="020F0302020204030204" pitchFamily="34" charset="0"/>
                <a:ea typeface="方正宋刻本秀楷简体" panose="02000000000000000000" pitchFamily="2" charset="-122"/>
              </a:defRPr>
            </a:lvl9pPr>
          </a:lstStyle>
          <a:p>
            <a:pPr algn="l" fontAlgn="base">
              <a:spcBef>
                <a:spcPct val="0"/>
              </a:spcBef>
              <a:spcAft>
                <a:spcPct val="0"/>
              </a:spcAft>
            </a:pPr>
            <a:r>
              <a:rPr lang="zh-CN" altLang="en-US" sz="2935" b="1">
                <a:sym typeface="汉仪旗黑-45S" panose="00020600040101010101" pitchFamily="18" charset="-122"/>
              </a:rPr>
              <a:t>实际城市案例分析</a:t>
            </a:r>
            <a:endParaRPr lang="zh-CN" altLang="en-US" sz="2935">
              <a:sym typeface="汉仪旗黑-45S" panose="00020600040101010101" pitchFamily="18" charset="-122"/>
            </a:endParaRPr>
          </a:p>
        </p:txBody>
      </p:sp>
      <p:sp>
        <p:nvSpPr>
          <p:cNvPr id="17" name="矩形 16"/>
          <p:cNvSpPr/>
          <p:nvPr/>
        </p:nvSpPr>
        <p:spPr>
          <a:xfrm>
            <a:off x="405959" y="601437"/>
            <a:ext cx="2221230" cy="255270"/>
          </a:xfrm>
          <a:prstGeom prst="rect">
            <a:avLst/>
          </a:prstGeom>
        </p:spPr>
        <p:txBody>
          <a:bodyPr wrap="none">
            <a:spAutoFit/>
          </a:bodyPr>
          <a:lstStyle/>
          <a:p>
            <a:pPr lvl="0" fontAlgn="base">
              <a:spcBef>
                <a:spcPct val="0"/>
              </a:spcBef>
              <a:spcAft>
                <a:spcPct val="0"/>
              </a:spcAft>
              <a:defRPr/>
            </a:pPr>
            <a:r>
              <a:rPr lang="en-US" altLang="zh-CN" sz="1065">
                <a:solidFill>
                  <a:schemeClr val="bg1"/>
                </a:solidFill>
                <a:latin typeface="汉仪旗黑-45S" panose="00020600040101010101" pitchFamily="18" charset="-122"/>
                <a:ea typeface="汉仪旗黑-55S" panose="00020600040101010101" pitchFamily="18" charset="-122"/>
                <a:sym typeface="汉仪旗黑-45S" panose="00020600040101010101" pitchFamily="18" charset="-122"/>
              </a:rPr>
              <a:t>Research Methods And Processes</a:t>
            </a:r>
            <a:endParaRPr lang="en-US" altLang="zh-CN" sz="1065">
              <a:solidFill>
                <a:schemeClr val="bg1"/>
              </a:solidFill>
              <a:latin typeface="汉仪旗黑-45S" panose="00020600040101010101" pitchFamily="18" charset="-122"/>
              <a:ea typeface="汉仪旗黑-55S" panose="00020600040101010101" pitchFamily="18" charset="-122"/>
              <a:sym typeface="汉仪旗黑-45S" panose="00020600040101010101" pitchFamily="18" charset="-122"/>
            </a:endParaRPr>
          </a:p>
        </p:txBody>
      </p:sp>
      <p:sp>
        <p:nvSpPr>
          <p:cNvPr id="100" name="文本框 99"/>
          <p:cNvSpPr txBox="1"/>
          <p:nvPr/>
        </p:nvSpPr>
        <p:spPr>
          <a:xfrm>
            <a:off x="3556000" y="1732915"/>
            <a:ext cx="5080000" cy="368300"/>
          </a:xfrm>
          <a:prstGeom prst="rect">
            <a:avLst/>
          </a:prstGeom>
          <a:noFill/>
          <a:ln w="9525">
            <a:noFill/>
          </a:ln>
        </p:spPr>
        <p:txBody>
          <a:bodyPr>
            <a:spAutoFit/>
          </a:bodyPr>
          <a:p>
            <a:pPr indent="0" algn="ctr"/>
            <a:r>
              <a:rPr lang="zh-CN" sz="1800" b="0">
                <a:latin typeface="Times New Roman" panose="02020603050405020304" pitchFamily="18" charset="0"/>
                <a:cs typeface="黑体" panose="02010609060101010101" charset="-122"/>
              </a:rPr>
              <a:t>表</a:t>
            </a:r>
            <a:r>
              <a:rPr lang="en-US" sz="1800" b="0">
                <a:latin typeface="Times New Roman" panose="02020603050405020304" pitchFamily="18" charset="0"/>
                <a:cs typeface="黑体" panose="02010609060101010101" charset="-122"/>
              </a:rPr>
              <a:t>4.4 </a:t>
            </a:r>
            <a:r>
              <a:rPr lang="zh-CN" sz="1800" b="0">
                <a:cs typeface="黑体" panose="02010609060101010101" charset="-122"/>
              </a:rPr>
              <a:t>数据</a:t>
            </a:r>
            <a:r>
              <a:rPr lang="zh-CN" sz="1800" b="0">
                <a:latin typeface="Times New Roman" panose="02020603050405020304" pitchFamily="18" charset="0"/>
                <a:cs typeface="黑体" panose="02010609060101010101" charset="-122"/>
              </a:rPr>
              <a:t>场景协同度测度值</a:t>
            </a:r>
            <a:endParaRPr lang="zh-CN" altLang="en-US" sz="1800" b="0">
              <a:latin typeface="Times New Roman" panose="02020603050405020304" pitchFamily="18" charset="0"/>
              <a:cs typeface="黑体" panose="02010609060101010101" charset="-122"/>
            </a:endParaRPr>
          </a:p>
        </p:txBody>
      </p:sp>
      <p:graphicFrame>
        <p:nvGraphicFramePr>
          <p:cNvPr id="3" name="表格 2"/>
          <p:cNvGraphicFramePr/>
          <p:nvPr>
            <p:custDataLst>
              <p:tags r:id="rId1"/>
            </p:custDataLst>
          </p:nvPr>
        </p:nvGraphicFramePr>
        <p:xfrm>
          <a:off x="2168525" y="2215515"/>
          <a:ext cx="7854950" cy="876300"/>
        </p:xfrm>
        <a:graphic>
          <a:graphicData uri="http://schemas.openxmlformats.org/drawingml/2006/table">
            <a:tbl>
              <a:tblPr firstRow="1" bandRow="1">
                <a:tableStyleId>{5940675A-B579-460E-94D1-54222C63F5DA}</a:tableStyleId>
              </a:tblPr>
              <a:tblGrid>
                <a:gridCol w="1190625"/>
                <a:gridCol w="1484630"/>
                <a:gridCol w="1483995"/>
                <a:gridCol w="1670050"/>
                <a:gridCol w="2025650"/>
              </a:tblGrid>
              <a:tr h="584200">
                <a:tc>
                  <a:txBody>
                    <a:bodyPr/>
                    <a:p>
                      <a:pPr indent="0" algn="ctr">
                        <a:lnSpc>
                          <a:spcPct val="120000"/>
                        </a:lnSpc>
                        <a:buNone/>
                      </a:pPr>
                      <a:r>
                        <a:rPr lang="en-US" sz="1800" b="1">
                          <a:latin typeface="宋体" panose="02010600030101010101" pitchFamily="2" charset="-122"/>
                          <a:cs typeface="宋体" panose="02010600030101010101" pitchFamily="2" charset="-122"/>
                        </a:rPr>
                        <a:t>测度指标</a:t>
                      </a:r>
                      <a:endParaRPr lang="en-US" altLang="en-US" sz="18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lnSpc>
                          <a:spcPct val="120000"/>
                        </a:lnSpc>
                        <a:buNone/>
                      </a:pPr>
                      <a:r>
                        <a:rPr lang="en-US" sz="1800" b="1">
                          <a:latin typeface="宋体" panose="02010600030101010101" pitchFamily="2" charset="-122"/>
                          <a:cs typeface="宋体" panose="02010600030101010101" pitchFamily="2" charset="-122"/>
                        </a:rPr>
                        <a:t>深圳市网络场景质量熵</a:t>
                      </a:r>
                      <a:endParaRPr lang="en-US" altLang="en-US" sz="18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a:noFill/>
                    </a:lnL>
                    <a:lnR>
                      <a:noFill/>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lnSpc>
                          <a:spcPct val="120000"/>
                        </a:lnSpc>
                        <a:buNone/>
                      </a:pPr>
                      <a:r>
                        <a:rPr lang="en-US" sz="1800" b="1">
                          <a:latin typeface="宋体" panose="02010600030101010101" pitchFamily="2" charset="-122"/>
                          <a:cs typeface="宋体" panose="02010600030101010101" pitchFamily="2" charset="-122"/>
                        </a:rPr>
                        <a:t>同规模随机网络质量熵</a:t>
                      </a:r>
                      <a:endParaRPr lang="en-US" altLang="en-US" sz="18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a:noFill/>
                    </a:lnL>
                    <a:lnR>
                      <a:noFill/>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lnSpc>
                          <a:spcPct val="120000"/>
                        </a:lnSpc>
                        <a:buNone/>
                      </a:pPr>
                      <a:r>
                        <a:rPr lang="en-US" sz="1800" b="1">
                          <a:latin typeface="宋体" panose="02010600030101010101" pitchFamily="2" charset="-122"/>
                          <a:cs typeface="宋体" panose="02010600030101010101" pitchFamily="2" charset="-122"/>
                        </a:rPr>
                        <a:t>同规模星型网络质量熵</a:t>
                      </a:r>
                      <a:endParaRPr lang="en-US" altLang="en-US" sz="18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a:noFill/>
                    </a:lnL>
                    <a:lnR>
                      <a:noFill/>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lnSpc>
                          <a:spcPct val="120000"/>
                        </a:lnSpc>
                        <a:buNone/>
                      </a:pPr>
                      <a:r>
                        <a:rPr lang="en-US" sz="1800" b="1">
                          <a:latin typeface="Times New Roman" panose="02020603050405020304" pitchFamily="18" charset="0"/>
                          <a:cs typeface="Times New Roman" panose="02020603050405020304" pitchFamily="18" charset="0"/>
                        </a:rPr>
                        <a:t>数据场景</a:t>
                      </a:r>
                      <a:r>
                        <a:rPr lang="en-US" sz="1800" b="1">
                          <a:latin typeface="宋体" panose="02010600030101010101" pitchFamily="2" charset="-122"/>
                          <a:cs typeface="宋体" panose="02010600030101010101" pitchFamily="2" charset="-122"/>
                        </a:rPr>
                        <a:t>协同度</a:t>
                      </a:r>
                      <a:endParaRPr lang="en-US" altLang="en-US" sz="1800" b="1">
                        <a:latin typeface="宋体" panose="02010600030101010101" pitchFamily="2" charset="-122"/>
                        <a:ea typeface="Times New Roman" panose="02020603050405020304" pitchFamily="18" charset="0"/>
                        <a:cs typeface="宋体" panose="02010600030101010101" pitchFamily="2" charset="-122"/>
                      </a:endParaRPr>
                    </a:p>
                  </a:txBody>
                  <a:tcPr marL="68580" marR="68580" marT="0" marB="0" vert="horz" anchor="ctr" anchorCtr="0">
                    <a:lnL>
                      <a:noFill/>
                    </a:lnL>
                    <a:lnR cap="flat">
                      <a:noFill/>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92100">
                <a:tc>
                  <a:txBody>
                    <a:bodyPr/>
                    <a:p>
                      <a:pPr indent="0" algn="ctr">
                        <a:lnSpc>
                          <a:spcPct val="120000"/>
                        </a:lnSpc>
                        <a:buNone/>
                      </a:pPr>
                      <a:r>
                        <a:rPr lang="en-US" sz="1800" b="0">
                          <a:latin typeface="宋体" panose="02010600030101010101" pitchFamily="2" charset="-122"/>
                          <a:cs typeface="宋体" panose="02010600030101010101" pitchFamily="2" charset="-122"/>
                        </a:rPr>
                        <a:t>测度值</a:t>
                      </a:r>
                      <a:endParaRPr lang="en-US" altLang="en-US" sz="1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lnSpc>
                          <a:spcPct val="120000"/>
                        </a:lnSpc>
                        <a:buNone/>
                      </a:pPr>
                      <a:r>
                        <a:rPr lang="en-US" sz="1800" b="0">
                          <a:latin typeface="Times New Roman" panose="02020603050405020304" pitchFamily="18" charset="0"/>
                          <a:cs typeface="Times New Roman" panose="02020603050405020304" pitchFamily="18" charset="0"/>
                        </a:rPr>
                        <a:t>18.88</a:t>
                      </a:r>
                      <a:endParaRPr lang="en-US" altLang="en-US" sz="18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ctr" anchorCtr="0">
                    <a:lnL>
                      <a:noFill/>
                    </a:lnL>
                    <a:lnR>
                      <a:noFill/>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lnSpc>
                          <a:spcPct val="120000"/>
                        </a:lnSpc>
                        <a:buNone/>
                      </a:pPr>
                      <a:r>
                        <a:rPr lang="en-US" sz="1800" b="0">
                          <a:latin typeface="Times New Roman" panose="02020603050405020304" pitchFamily="18" charset="0"/>
                          <a:cs typeface="Times New Roman" panose="02020603050405020304" pitchFamily="18" charset="0"/>
                        </a:rPr>
                        <a:t>19.20</a:t>
                      </a:r>
                      <a:endParaRPr lang="en-US" altLang="en-US" sz="18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ctr" anchorCtr="0">
                    <a:lnL>
                      <a:noFill/>
                    </a:lnL>
                    <a:lnR>
                      <a:noFill/>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lnSpc>
                          <a:spcPct val="120000"/>
                        </a:lnSpc>
                        <a:buNone/>
                      </a:pPr>
                      <a:r>
                        <a:rPr lang="en-US" sz="1800" b="0">
                          <a:latin typeface="Times New Roman" panose="02020603050405020304" pitchFamily="18" charset="0"/>
                          <a:cs typeface="Times New Roman" panose="02020603050405020304" pitchFamily="18" charset="0"/>
                        </a:rPr>
                        <a:t>10.1</a:t>
                      </a:r>
                      <a:endParaRPr lang="en-US" altLang="en-US" sz="18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ctr" anchorCtr="0">
                    <a:lnL>
                      <a:noFill/>
                    </a:lnL>
                    <a:lnR>
                      <a:noFill/>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lnSpc>
                          <a:spcPct val="120000"/>
                        </a:lnSpc>
                        <a:buNone/>
                      </a:pPr>
                      <a:r>
                        <a:rPr lang="en-US" sz="1800" b="0">
                          <a:latin typeface="Times New Roman" panose="02020603050405020304" pitchFamily="18" charset="0"/>
                          <a:cs typeface="Times New Roman" panose="02020603050405020304" pitchFamily="18" charset="0"/>
                        </a:rPr>
                        <a:t>0.96</a:t>
                      </a:r>
                      <a:endParaRPr lang="en-US" altLang="en-US" sz="18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ctr" anchorCtr="0">
                    <a:lnL>
                      <a:noFill/>
                    </a:lnL>
                    <a:lnR cap="flat">
                      <a:noFill/>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
        <p:nvSpPr>
          <p:cNvPr id="4" name="文本框 3"/>
          <p:cNvSpPr txBox="1"/>
          <p:nvPr/>
        </p:nvSpPr>
        <p:spPr>
          <a:xfrm>
            <a:off x="2168525" y="3823335"/>
            <a:ext cx="8007985" cy="1973580"/>
          </a:xfrm>
          <a:prstGeom prst="rect">
            <a:avLst/>
          </a:prstGeom>
          <a:noFill/>
          <a:ln w="9525">
            <a:noFill/>
          </a:ln>
        </p:spPr>
        <p:txBody>
          <a:bodyPr wrap="square">
            <a:spAutoFit/>
          </a:bodyPr>
          <a:p>
            <a:pPr marL="0" indent="407035" algn="l">
              <a:lnSpc>
                <a:spcPct val="170000"/>
              </a:lnSpc>
            </a:pPr>
            <a:r>
              <a:rPr lang="zh-CN" sz="1800" b="0">
                <a:latin typeface="Times New Roman" panose="02020603050405020304" pitchFamily="18" charset="0"/>
                <a:cs typeface="宋体" panose="02010600030101010101" pitchFamily="2" charset="-122"/>
              </a:rPr>
              <a:t>深圳市场景协同度值相对较高，</a:t>
            </a:r>
            <a:r>
              <a:rPr lang="zh-CN" sz="1800" b="0">
                <a:cs typeface="宋体" panose="02010600030101010101" pitchFamily="2" charset="-122"/>
              </a:rPr>
              <a:t>数据</a:t>
            </a:r>
            <a:r>
              <a:rPr lang="zh-CN" sz="1800" b="0">
                <a:latin typeface="Times New Roman" panose="02020603050405020304" pitchFamily="18" charset="0"/>
                <a:cs typeface="宋体" panose="02010600030101010101" pitchFamily="2" charset="-122"/>
              </a:rPr>
              <a:t>协同度表征网络中不同场景类别之间共用</a:t>
            </a:r>
            <a:r>
              <a:rPr lang="zh-CN" sz="1800" b="0">
                <a:cs typeface="宋体" panose="02010600030101010101" pitchFamily="2" charset="-122"/>
              </a:rPr>
              <a:t>数据</a:t>
            </a:r>
            <a:r>
              <a:rPr lang="zh-CN" sz="1800" b="0">
                <a:latin typeface="Times New Roman" panose="02020603050405020304" pitchFamily="18" charset="0"/>
                <a:cs typeface="宋体" panose="02010600030101010101" pitchFamily="2" charset="-122"/>
              </a:rPr>
              <a:t>状态很难完全相同，但已经非常接近自然状态下的随机网络，相较于差异度较大的星型网络来看已经处于较优状态，各类场景之间是能够通过共用</a:t>
            </a:r>
            <a:r>
              <a:rPr lang="zh-CN" sz="1800" b="0">
                <a:cs typeface="宋体" panose="02010600030101010101" pitchFamily="2" charset="-122"/>
              </a:rPr>
              <a:t>数据</a:t>
            </a:r>
            <a:r>
              <a:rPr lang="zh-CN" sz="1800" b="0">
                <a:latin typeface="Times New Roman" panose="02020603050405020304" pitchFamily="18" charset="0"/>
                <a:cs typeface="宋体" panose="02010600030101010101" pitchFamily="2" charset="-122"/>
              </a:rPr>
              <a:t>的链接实现</a:t>
            </a:r>
            <a:r>
              <a:rPr lang="zh-CN" sz="1800" b="0">
                <a:cs typeface="宋体" panose="02010600030101010101" pitchFamily="2" charset="-122"/>
              </a:rPr>
              <a:t>数据</a:t>
            </a:r>
            <a:r>
              <a:rPr lang="zh-CN" sz="1800" b="0">
                <a:latin typeface="Times New Roman" panose="02020603050405020304" pitchFamily="18" charset="0"/>
                <a:cs typeface="宋体" panose="02010600030101010101" pitchFamily="2" charset="-122"/>
              </a:rPr>
              <a:t>共通。</a:t>
            </a:r>
            <a:endParaRPr lang="zh-CN" altLang="en-US" sz="1800" b="0">
              <a:latin typeface="Times New Roman" panose="02020603050405020304" pitchFamily="18" charset="0"/>
              <a:cs typeface="宋体" panose="02010600030101010101" pitchFamily="2" charset="-122"/>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Freeform 5"/>
          <p:cNvSpPr>
            <a:spLocks noEditPoints="1"/>
          </p:cNvSpPr>
          <p:nvPr/>
        </p:nvSpPr>
        <p:spPr bwMode="auto">
          <a:xfrm>
            <a:off x="2260993" y="800944"/>
            <a:ext cx="7670013" cy="5633723"/>
          </a:xfrm>
          <a:custGeom>
            <a:avLst/>
            <a:gdLst>
              <a:gd name="T0" fmla="*/ 690 w 702"/>
              <a:gd name="T1" fmla="*/ 144 h 517"/>
              <a:gd name="T2" fmla="*/ 358 w 702"/>
              <a:gd name="T3" fmla="*/ 1 h 517"/>
              <a:gd name="T4" fmla="*/ 351 w 702"/>
              <a:gd name="T5" fmla="*/ 0 h 517"/>
              <a:gd name="T6" fmla="*/ 345 w 702"/>
              <a:gd name="T7" fmla="*/ 1 h 517"/>
              <a:gd name="T8" fmla="*/ 12 w 702"/>
              <a:gd name="T9" fmla="*/ 144 h 517"/>
              <a:gd name="T10" fmla="*/ 0 w 702"/>
              <a:gd name="T11" fmla="*/ 164 h 517"/>
              <a:gd name="T12" fmla="*/ 12 w 702"/>
              <a:gd name="T13" fmla="*/ 183 h 517"/>
              <a:gd name="T14" fmla="*/ 345 w 702"/>
              <a:gd name="T15" fmla="*/ 326 h 517"/>
              <a:gd name="T16" fmla="*/ 358 w 702"/>
              <a:gd name="T17" fmla="*/ 326 h 517"/>
              <a:gd name="T18" fmla="*/ 616 w 702"/>
              <a:gd name="T19" fmla="*/ 215 h 517"/>
              <a:gd name="T20" fmla="*/ 616 w 702"/>
              <a:gd name="T21" fmla="*/ 329 h 517"/>
              <a:gd name="T22" fmla="*/ 593 w 702"/>
              <a:gd name="T23" fmla="*/ 370 h 517"/>
              <a:gd name="T24" fmla="*/ 616 w 702"/>
              <a:gd name="T25" fmla="*/ 412 h 517"/>
              <a:gd name="T26" fmla="*/ 616 w 702"/>
              <a:gd name="T27" fmla="*/ 452 h 517"/>
              <a:gd name="T28" fmla="*/ 650 w 702"/>
              <a:gd name="T29" fmla="*/ 452 h 517"/>
              <a:gd name="T30" fmla="*/ 650 w 702"/>
              <a:gd name="T31" fmla="*/ 412 h 517"/>
              <a:gd name="T32" fmla="*/ 674 w 702"/>
              <a:gd name="T33" fmla="*/ 370 h 517"/>
              <a:gd name="T34" fmla="*/ 650 w 702"/>
              <a:gd name="T35" fmla="*/ 329 h 517"/>
              <a:gd name="T36" fmla="*/ 650 w 702"/>
              <a:gd name="T37" fmla="*/ 200 h 517"/>
              <a:gd name="T38" fmla="*/ 690 w 702"/>
              <a:gd name="T39" fmla="*/ 183 h 517"/>
              <a:gd name="T40" fmla="*/ 702 w 702"/>
              <a:gd name="T41" fmla="*/ 164 h 517"/>
              <a:gd name="T42" fmla="*/ 690 w 702"/>
              <a:gd name="T43" fmla="*/ 144 h 517"/>
              <a:gd name="T44" fmla="*/ 351 w 702"/>
              <a:gd name="T45" fmla="*/ 355 h 517"/>
              <a:gd name="T46" fmla="*/ 336 w 702"/>
              <a:gd name="T47" fmla="*/ 352 h 517"/>
              <a:gd name="T48" fmla="*/ 129 w 702"/>
              <a:gd name="T49" fmla="*/ 262 h 517"/>
              <a:gd name="T50" fmla="*/ 129 w 702"/>
              <a:gd name="T51" fmla="*/ 386 h 517"/>
              <a:gd name="T52" fmla="*/ 327 w 702"/>
              <a:gd name="T53" fmla="*/ 517 h 517"/>
              <a:gd name="T54" fmla="*/ 375 w 702"/>
              <a:gd name="T55" fmla="*/ 517 h 517"/>
              <a:gd name="T56" fmla="*/ 574 w 702"/>
              <a:gd name="T57" fmla="*/ 386 h 517"/>
              <a:gd name="T58" fmla="*/ 574 w 702"/>
              <a:gd name="T59" fmla="*/ 262 h 517"/>
              <a:gd name="T60" fmla="*/ 366 w 702"/>
              <a:gd name="T61" fmla="*/ 352 h 517"/>
              <a:gd name="T62" fmla="*/ 351 w 702"/>
              <a:gd name="T63" fmla="*/ 355 h 5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02" h="517">
                <a:moveTo>
                  <a:pt x="690" y="144"/>
                </a:moveTo>
                <a:cubicBezTo>
                  <a:pt x="358" y="1"/>
                  <a:pt x="358" y="1"/>
                  <a:pt x="358" y="1"/>
                </a:cubicBezTo>
                <a:cubicBezTo>
                  <a:pt x="356" y="0"/>
                  <a:pt x="353" y="0"/>
                  <a:pt x="351" y="0"/>
                </a:cubicBezTo>
                <a:cubicBezTo>
                  <a:pt x="349" y="0"/>
                  <a:pt x="347" y="0"/>
                  <a:pt x="345" y="1"/>
                </a:cubicBezTo>
                <a:cubicBezTo>
                  <a:pt x="12" y="144"/>
                  <a:pt x="12" y="144"/>
                  <a:pt x="12" y="144"/>
                </a:cubicBezTo>
                <a:cubicBezTo>
                  <a:pt x="5" y="147"/>
                  <a:pt x="0" y="155"/>
                  <a:pt x="0" y="164"/>
                </a:cubicBezTo>
                <a:cubicBezTo>
                  <a:pt x="0" y="172"/>
                  <a:pt x="5" y="180"/>
                  <a:pt x="12" y="183"/>
                </a:cubicBezTo>
                <a:cubicBezTo>
                  <a:pt x="345" y="326"/>
                  <a:pt x="345" y="326"/>
                  <a:pt x="345" y="326"/>
                </a:cubicBezTo>
                <a:cubicBezTo>
                  <a:pt x="349" y="328"/>
                  <a:pt x="354" y="328"/>
                  <a:pt x="358" y="326"/>
                </a:cubicBezTo>
                <a:cubicBezTo>
                  <a:pt x="616" y="215"/>
                  <a:pt x="616" y="215"/>
                  <a:pt x="616" y="215"/>
                </a:cubicBezTo>
                <a:cubicBezTo>
                  <a:pt x="616" y="329"/>
                  <a:pt x="616" y="329"/>
                  <a:pt x="616" y="329"/>
                </a:cubicBezTo>
                <a:cubicBezTo>
                  <a:pt x="602" y="336"/>
                  <a:pt x="593" y="352"/>
                  <a:pt x="593" y="370"/>
                </a:cubicBezTo>
                <a:cubicBezTo>
                  <a:pt x="593" y="389"/>
                  <a:pt x="602" y="405"/>
                  <a:pt x="616" y="412"/>
                </a:cubicBezTo>
                <a:cubicBezTo>
                  <a:pt x="616" y="452"/>
                  <a:pt x="616" y="452"/>
                  <a:pt x="616" y="452"/>
                </a:cubicBezTo>
                <a:cubicBezTo>
                  <a:pt x="650" y="452"/>
                  <a:pt x="650" y="452"/>
                  <a:pt x="650" y="452"/>
                </a:cubicBezTo>
                <a:cubicBezTo>
                  <a:pt x="650" y="412"/>
                  <a:pt x="650" y="412"/>
                  <a:pt x="650" y="412"/>
                </a:cubicBezTo>
                <a:cubicBezTo>
                  <a:pt x="664" y="405"/>
                  <a:pt x="674" y="389"/>
                  <a:pt x="674" y="370"/>
                </a:cubicBezTo>
                <a:cubicBezTo>
                  <a:pt x="674" y="352"/>
                  <a:pt x="664" y="336"/>
                  <a:pt x="650" y="329"/>
                </a:cubicBezTo>
                <a:cubicBezTo>
                  <a:pt x="650" y="200"/>
                  <a:pt x="650" y="200"/>
                  <a:pt x="650" y="200"/>
                </a:cubicBezTo>
                <a:cubicBezTo>
                  <a:pt x="690" y="183"/>
                  <a:pt x="690" y="183"/>
                  <a:pt x="690" y="183"/>
                </a:cubicBezTo>
                <a:cubicBezTo>
                  <a:pt x="697" y="180"/>
                  <a:pt x="702" y="172"/>
                  <a:pt x="702" y="164"/>
                </a:cubicBezTo>
                <a:cubicBezTo>
                  <a:pt x="702" y="155"/>
                  <a:pt x="697" y="147"/>
                  <a:pt x="690" y="144"/>
                </a:cubicBezTo>
                <a:close/>
                <a:moveTo>
                  <a:pt x="351" y="355"/>
                </a:moveTo>
                <a:cubicBezTo>
                  <a:pt x="346" y="355"/>
                  <a:pt x="341" y="354"/>
                  <a:pt x="336" y="352"/>
                </a:cubicBezTo>
                <a:cubicBezTo>
                  <a:pt x="129" y="262"/>
                  <a:pt x="129" y="262"/>
                  <a:pt x="129" y="262"/>
                </a:cubicBezTo>
                <a:cubicBezTo>
                  <a:pt x="129" y="386"/>
                  <a:pt x="129" y="386"/>
                  <a:pt x="129" y="386"/>
                </a:cubicBezTo>
                <a:cubicBezTo>
                  <a:pt x="129" y="487"/>
                  <a:pt x="280" y="517"/>
                  <a:pt x="327" y="517"/>
                </a:cubicBezTo>
                <a:cubicBezTo>
                  <a:pt x="375" y="517"/>
                  <a:pt x="375" y="517"/>
                  <a:pt x="375" y="517"/>
                </a:cubicBezTo>
                <a:cubicBezTo>
                  <a:pt x="410" y="517"/>
                  <a:pt x="574" y="487"/>
                  <a:pt x="574" y="386"/>
                </a:cubicBezTo>
                <a:cubicBezTo>
                  <a:pt x="574" y="262"/>
                  <a:pt x="574" y="262"/>
                  <a:pt x="574" y="262"/>
                </a:cubicBezTo>
                <a:cubicBezTo>
                  <a:pt x="366" y="352"/>
                  <a:pt x="366" y="352"/>
                  <a:pt x="366" y="352"/>
                </a:cubicBezTo>
                <a:cubicBezTo>
                  <a:pt x="361" y="354"/>
                  <a:pt x="356" y="355"/>
                  <a:pt x="351" y="355"/>
                </a:cubicBezTo>
                <a:close/>
              </a:path>
            </a:pathLst>
          </a:custGeom>
          <a:solidFill>
            <a:schemeClr val="tx1">
              <a:lumMod val="50000"/>
              <a:lumOff val="50000"/>
              <a:alpha val="5000"/>
            </a:schemeClr>
          </a:solidFill>
          <a:ln>
            <a:noFill/>
          </a:ln>
        </p:spPr>
        <p:txBody>
          <a:bodyPr vert="horz" wrap="square" lIns="121920" tIns="60960" rIns="121920" bIns="60960" numCol="1" anchor="t" anchorCtr="0" compatLnSpc="1"/>
          <a:lstStyle/>
          <a:p>
            <a:endParaRPr lang="zh-CN" altLang="en-US" sz="1800">
              <a:latin typeface="汉仪旗黑-45S" panose="00020600040101010101" pitchFamily="18" charset="-122"/>
              <a:ea typeface="汉仪旗黑-55S" panose="00020600040101010101" pitchFamily="18" charset="-122"/>
              <a:sym typeface="汉仪旗黑-45S" panose="00020600040101010101" pitchFamily="18" charset="-122"/>
            </a:endParaRPr>
          </a:p>
        </p:txBody>
      </p:sp>
      <p:cxnSp>
        <p:nvCxnSpPr>
          <p:cNvPr id="10" name="直接连接符 9"/>
          <p:cNvCxnSpPr/>
          <p:nvPr/>
        </p:nvCxnSpPr>
        <p:spPr>
          <a:xfrm>
            <a:off x="541867" y="395973"/>
            <a:ext cx="42724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9" name="矩形 18"/>
          <p:cNvSpPr/>
          <p:nvPr/>
        </p:nvSpPr>
        <p:spPr>
          <a:xfrm>
            <a:off x="1010513" y="242085"/>
            <a:ext cx="1438307" cy="275590"/>
          </a:xfrm>
          <a:prstGeom prst="rect">
            <a:avLst/>
          </a:prstGeom>
        </p:spPr>
        <p:txBody>
          <a:bodyPr wrap="square">
            <a:spAutoFit/>
          </a:bodyPr>
          <a:lstStyle/>
          <a:p>
            <a:pPr algn="dist"/>
            <a:r>
              <a:rPr lang="zh-CN" altLang="en-US" sz="1200">
                <a:solidFill>
                  <a:schemeClr val="bg1"/>
                </a:solidFill>
                <a:latin typeface="汉仪旗黑-45S" panose="00020600040101010101" pitchFamily="18" charset="-122"/>
                <a:ea typeface="汉仪旗黑-55S" panose="00020600040101010101" pitchFamily="18" charset="-122"/>
                <a:sym typeface="汉仪旗黑-45S" panose="00020600040101010101" pitchFamily="18" charset="-122"/>
              </a:rPr>
              <a:t>金山大学</a:t>
            </a:r>
            <a:endParaRPr lang="en-US" altLang="zh-CN" sz="1200">
              <a:solidFill>
                <a:schemeClr val="bg1"/>
              </a:solidFill>
              <a:latin typeface="汉仪旗黑-45S" panose="00020600040101010101" pitchFamily="18" charset="-122"/>
              <a:ea typeface="汉仪旗黑-55S" panose="00020600040101010101" pitchFamily="18" charset="-122"/>
              <a:sym typeface="汉仪旗黑-45S" panose="00020600040101010101" pitchFamily="18" charset="-122"/>
            </a:endParaRPr>
          </a:p>
        </p:txBody>
      </p:sp>
      <p:grpSp>
        <p:nvGrpSpPr>
          <p:cNvPr id="4" name="组合 3"/>
          <p:cNvGrpSpPr/>
          <p:nvPr/>
        </p:nvGrpSpPr>
        <p:grpSpPr>
          <a:xfrm>
            <a:off x="11611429" y="313727"/>
            <a:ext cx="275771" cy="164495"/>
            <a:chOff x="6709229" y="856343"/>
            <a:chExt cx="232229" cy="58057"/>
          </a:xfrm>
        </p:grpSpPr>
        <p:cxnSp>
          <p:nvCxnSpPr>
            <p:cNvPr id="3" name="直接连接符 2"/>
            <p:cNvCxnSpPr/>
            <p:nvPr/>
          </p:nvCxnSpPr>
          <p:spPr>
            <a:xfrm>
              <a:off x="6709229" y="856343"/>
              <a:ext cx="232229"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6709229" y="885372"/>
              <a:ext cx="232229"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6709229" y="914400"/>
              <a:ext cx="232229"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5" name="椭圆 4"/>
          <p:cNvSpPr/>
          <p:nvPr/>
        </p:nvSpPr>
        <p:spPr>
          <a:xfrm>
            <a:off x="5286375" y="1455420"/>
            <a:ext cx="1619885" cy="162115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800"/>
          </a:p>
        </p:txBody>
      </p:sp>
      <p:sp>
        <p:nvSpPr>
          <p:cNvPr id="25" name="文本框 24"/>
          <p:cNvSpPr txBox="1"/>
          <p:nvPr/>
        </p:nvSpPr>
        <p:spPr>
          <a:xfrm>
            <a:off x="5081905" y="1605280"/>
            <a:ext cx="2028825" cy="1322070"/>
          </a:xfrm>
          <a:prstGeom prst="rect">
            <a:avLst/>
          </a:prstGeom>
          <a:noFill/>
        </p:spPr>
        <p:txBody>
          <a:bodyPr wrap="square">
            <a:spAutoFit/>
          </a:bodyPr>
          <a:p>
            <a:pPr marL="0" marR="0" lvl="0" indent="0" algn="ctr" defTabSz="685800" rtl="0" eaLnBrk="1" fontAlgn="auto" latinLnBrk="0" hangingPunct="1">
              <a:lnSpc>
                <a:spcPct val="100000"/>
              </a:lnSpc>
              <a:spcBef>
                <a:spcPts val="0"/>
              </a:spcBef>
              <a:spcAft>
                <a:spcPts val="0"/>
              </a:spcAft>
              <a:buClrTx/>
              <a:buSzTx/>
              <a:buFontTx/>
              <a:buNone/>
              <a:defRPr/>
            </a:pPr>
            <a:r>
              <a:rPr kumimoji="0" lang="en-US" altLang="zh-CN" sz="8000" b="1" i="0" u="none" strike="noStrike" kern="100" cap="none" spc="0" normalizeH="0" baseline="0" noProof="0">
                <a:ln>
                  <a:noFill/>
                </a:ln>
                <a:solidFill>
                  <a:schemeClr val="bg1"/>
                </a:solidFill>
                <a:effectLst/>
                <a:uLnTx/>
                <a:uFillTx/>
                <a:latin typeface="汉仪旗黑-45S" panose="00020600040101010101" pitchFamily="18" charset="-122"/>
                <a:ea typeface="汉仪雅酷黑 65W"/>
                <a:cs typeface="Times New Roman" panose="02020603050405020304" pitchFamily="18" charset="0"/>
                <a:sym typeface="汉仪旗黑-45S" panose="00020600040101010101" pitchFamily="18" charset="-122"/>
              </a:rPr>
              <a:t>03</a:t>
            </a:r>
            <a:endParaRPr kumimoji="0" lang="zh-CN" altLang="en-US" sz="8000" b="1" i="0" u="none" strike="noStrike" kern="100" cap="none" spc="0" normalizeH="0" baseline="0" noProof="0">
              <a:ln>
                <a:noFill/>
              </a:ln>
              <a:solidFill>
                <a:schemeClr val="bg1"/>
              </a:solidFill>
              <a:effectLst/>
              <a:uLnTx/>
              <a:uFillTx/>
              <a:latin typeface="汉仪旗黑-45S" panose="00020600040101010101" pitchFamily="18" charset="-122"/>
              <a:ea typeface="汉仪雅酷黑 65W"/>
              <a:cs typeface="Times New Roman" panose="02020603050405020304" pitchFamily="18" charset="0"/>
              <a:sym typeface="汉仪旗黑-45S" panose="00020600040101010101" pitchFamily="18" charset="-122"/>
            </a:endParaRPr>
          </a:p>
        </p:txBody>
      </p:sp>
      <p:grpSp>
        <p:nvGrpSpPr>
          <p:cNvPr id="21" name="组合 20"/>
          <p:cNvGrpSpPr/>
          <p:nvPr/>
        </p:nvGrpSpPr>
        <p:grpSpPr>
          <a:xfrm>
            <a:off x="2139584" y="3172447"/>
            <a:ext cx="7912831" cy="2292787"/>
            <a:chOff x="1604688" y="2447746"/>
            <a:chExt cx="5934623" cy="1719590"/>
          </a:xfrm>
        </p:grpSpPr>
        <p:sp>
          <p:nvSpPr>
            <p:cNvPr id="2" name="矩形 1"/>
            <p:cNvSpPr/>
            <p:nvPr/>
          </p:nvSpPr>
          <p:spPr bwMode="auto">
            <a:xfrm>
              <a:off x="3664746" y="2447746"/>
              <a:ext cx="1814512" cy="745331"/>
            </a:xfrm>
            <a:prstGeom prst="rect">
              <a:avLst/>
            </a:prstGeom>
          </p:spPr>
          <p:txBody>
            <a:bodyPr wrap="none">
              <a:spAutoFit/>
            </a:bodyPr>
            <a:p>
              <a:pPr algn="ctr">
                <a:defRPr/>
              </a:pPr>
              <a:r>
                <a:rPr lang="zh-CN" altLang="en-US" sz="5865" kern="100">
                  <a:solidFill>
                    <a:schemeClr val="accent1"/>
                  </a:solidFill>
                  <a:latin typeface="汉仪旗黑-45S" panose="00020600040101010101" pitchFamily="18" charset="-122"/>
                  <a:ea typeface="+mj-ea"/>
                  <a:cs typeface="Times New Roman" panose="02020603050405020304" pitchFamily="18" charset="0"/>
                  <a:sym typeface="汉仪旗黑-45S" panose="00020600040101010101" pitchFamily="18" charset="-122"/>
                </a:rPr>
                <a:t>创新点</a:t>
              </a:r>
              <a:endParaRPr lang="zh-CN" altLang="en-US" sz="5865" kern="100">
                <a:solidFill>
                  <a:schemeClr val="accent1"/>
                </a:solidFill>
                <a:latin typeface="汉仪旗黑-45S" panose="00020600040101010101" pitchFamily="18" charset="-122"/>
                <a:ea typeface="+mj-ea"/>
                <a:cs typeface="Times New Roman" panose="02020603050405020304" pitchFamily="18" charset="0"/>
                <a:sym typeface="汉仪旗黑-45S" panose="00020600040101010101" pitchFamily="18" charset="-122"/>
              </a:endParaRPr>
            </a:p>
          </p:txBody>
        </p:sp>
        <p:sp>
          <p:nvSpPr>
            <p:cNvPr id="6" name="矩形 5"/>
            <p:cNvSpPr/>
            <p:nvPr/>
          </p:nvSpPr>
          <p:spPr>
            <a:xfrm>
              <a:off x="1604688" y="3174802"/>
              <a:ext cx="5934623" cy="278130"/>
            </a:xfrm>
            <a:prstGeom prst="rect">
              <a:avLst/>
            </a:prstGeom>
          </p:spPr>
          <p:txBody>
            <a:bodyPr wrap="square">
              <a:spAutoFit/>
            </a:bodyPr>
            <a:p>
              <a:pPr algn="ctr">
                <a:lnSpc>
                  <a:spcPct val="130000"/>
                </a:lnSpc>
                <a:spcBef>
                  <a:spcPts val="600"/>
                </a:spcBef>
              </a:pPr>
              <a:r>
                <a:rPr lang="en-US" altLang="zh-CN" sz="1400">
                  <a:solidFill>
                    <a:schemeClr val="tx1">
                      <a:lumMod val="65000"/>
                      <a:lumOff val="35000"/>
                    </a:schemeClr>
                  </a:solidFill>
                  <a:latin typeface="汉仪旗黑-45S" panose="00020600040101010101" pitchFamily="18" charset="-122"/>
                  <a:sym typeface="汉仪旗黑-45S" panose="00020600040101010101" pitchFamily="18" charset="-122"/>
                </a:rPr>
                <a:t>Innovation</a:t>
              </a:r>
              <a:endParaRPr lang="en-US" altLang="zh-CN" sz="1400">
                <a:solidFill>
                  <a:schemeClr val="tx1">
                    <a:lumMod val="65000"/>
                    <a:lumOff val="35000"/>
                  </a:schemeClr>
                </a:solidFill>
                <a:latin typeface="汉仪旗黑-45S" panose="00020600040101010101" pitchFamily="18" charset="-122"/>
                <a:sym typeface="汉仪旗黑-45S" panose="00020600040101010101" pitchFamily="18" charset="-122"/>
              </a:endParaRPr>
            </a:p>
          </p:txBody>
        </p:sp>
        <p:cxnSp>
          <p:nvCxnSpPr>
            <p:cNvPr id="7" name="直接连接符 6"/>
            <p:cNvCxnSpPr/>
            <p:nvPr/>
          </p:nvCxnSpPr>
          <p:spPr>
            <a:xfrm>
              <a:off x="4293523" y="3702562"/>
              <a:ext cx="55695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8" name="矩形: 圆角 25"/>
            <p:cNvSpPr/>
            <p:nvPr/>
          </p:nvSpPr>
          <p:spPr>
            <a:xfrm>
              <a:off x="3959488" y="3915489"/>
              <a:ext cx="1152000" cy="251847"/>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465" b="1">
                  <a:solidFill>
                    <a:schemeClr val="bg1"/>
                  </a:solidFill>
                  <a:latin typeface="汉仪旗黑-45S" panose="00020600040101010101" pitchFamily="18" charset="-122"/>
                  <a:ea typeface="汉仪旗黑-55S" panose="00020600040101010101" pitchFamily="18" charset="-122"/>
                  <a:sym typeface="汉仪旗黑-45S" panose="00020600040101010101" pitchFamily="18" charset="-122"/>
                </a:rPr>
                <a:t>第</a:t>
              </a:r>
              <a:r>
                <a:rPr lang="zh-CN" altLang="en-US" sz="1465" b="1">
                  <a:solidFill>
                    <a:schemeClr val="bg1"/>
                  </a:solidFill>
                  <a:latin typeface="汉仪旗黑-45S" panose="00020600040101010101" pitchFamily="18" charset="-122"/>
                  <a:ea typeface="汉仪旗黑-55S" panose="00020600040101010101" pitchFamily="18" charset="-122"/>
                  <a:sym typeface="汉仪旗黑-45S" panose="00020600040101010101" pitchFamily="18" charset="-122"/>
                </a:rPr>
                <a:t>三单元</a:t>
              </a:r>
              <a:endParaRPr lang="zh-CN" altLang="en-US" sz="1465" b="1">
                <a:solidFill>
                  <a:schemeClr val="bg1"/>
                </a:solidFill>
                <a:latin typeface="汉仪旗黑-45S" panose="00020600040101010101" pitchFamily="18" charset="-122"/>
                <a:ea typeface="汉仪旗黑-55S" panose="00020600040101010101" pitchFamily="18" charset="-122"/>
                <a:sym typeface="汉仪旗黑-45S" panose="00020600040101010101" pitchFamily="18" charset="-122"/>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2000" cy="97927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latin typeface="汉仪旗黑-45S" panose="00020600040101010101" pitchFamily="18" charset="-122"/>
              <a:sym typeface="汉仪旗黑-45S" panose="00020600040101010101" pitchFamily="18" charset="-122"/>
            </a:endParaRPr>
          </a:p>
        </p:txBody>
      </p:sp>
      <p:grpSp>
        <p:nvGrpSpPr>
          <p:cNvPr id="5" name="组合 4"/>
          <p:cNvGrpSpPr/>
          <p:nvPr/>
        </p:nvGrpSpPr>
        <p:grpSpPr>
          <a:xfrm>
            <a:off x="11611429" y="407392"/>
            <a:ext cx="275771" cy="164495"/>
            <a:chOff x="6709229" y="856343"/>
            <a:chExt cx="232229" cy="58057"/>
          </a:xfrm>
        </p:grpSpPr>
        <p:cxnSp>
          <p:nvCxnSpPr>
            <p:cNvPr id="6" name="直接连接符 5"/>
            <p:cNvCxnSpPr/>
            <p:nvPr/>
          </p:nvCxnSpPr>
          <p:spPr>
            <a:xfrm>
              <a:off x="6709229" y="856343"/>
              <a:ext cx="232229"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6709229" y="885372"/>
              <a:ext cx="232229"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6709229" y="914400"/>
              <a:ext cx="232229"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6" name="文本框 6"/>
          <p:cNvSpPr txBox="1">
            <a:spLocks noChangeArrowheads="1"/>
          </p:cNvSpPr>
          <p:nvPr/>
        </p:nvSpPr>
        <p:spPr bwMode="auto">
          <a:xfrm>
            <a:off x="510561" y="76597"/>
            <a:ext cx="1308735"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fontAlgn="base">
              <a:spcBef>
                <a:spcPct val="0"/>
              </a:spcBef>
              <a:spcAft>
                <a:spcPct val="0"/>
              </a:spcAft>
              <a:defRPr sz="2200">
                <a:solidFill>
                  <a:schemeClr val="bg1"/>
                </a:solidFill>
                <a:latin typeface="汉仪旗黑-45S" panose="00020600040101010101" pitchFamily="18" charset="-122"/>
                <a:ea typeface="+mj-ea"/>
              </a:defRPr>
            </a:lvl1pPr>
            <a:lvl2pPr marL="742950" indent="-285750">
              <a:defRPr sz="1300">
                <a:latin typeface="Calibri Light" panose="020F0302020204030204" pitchFamily="34" charset="0"/>
                <a:ea typeface="方正宋刻本秀楷简体" panose="02000000000000000000" pitchFamily="2" charset="-122"/>
              </a:defRPr>
            </a:lvl2pPr>
            <a:lvl3pPr marL="1143000" indent="-228600">
              <a:defRPr sz="1300">
                <a:latin typeface="Calibri Light" panose="020F0302020204030204" pitchFamily="34" charset="0"/>
                <a:ea typeface="方正宋刻本秀楷简体" panose="02000000000000000000" pitchFamily="2" charset="-122"/>
              </a:defRPr>
            </a:lvl3pPr>
            <a:lvl4pPr marL="1600200" indent="-228600">
              <a:defRPr sz="1300">
                <a:latin typeface="Calibri Light" panose="020F0302020204030204" pitchFamily="34" charset="0"/>
                <a:ea typeface="方正宋刻本秀楷简体" panose="02000000000000000000" pitchFamily="2" charset="-122"/>
              </a:defRPr>
            </a:lvl4pPr>
            <a:lvl5pPr marL="2057400" indent="-228600">
              <a:defRPr sz="1300">
                <a:latin typeface="Calibri Light" panose="020F0302020204030204" pitchFamily="34" charset="0"/>
                <a:ea typeface="方正宋刻本秀楷简体" panose="02000000000000000000" pitchFamily="2" charset="-122"/>
              </a:defRPr>
            </a:lvl5pPr>
            <a:lvl6pPr marL="2514600" indent="-228600" eaLnBrk="0" fontAlgn="base" hangingPunct="0">
              <a:spcBef>
                <a:spcPct val="0"/>
              </a:spcBef>
              <a:spcAft>
                <a:spcPct val="0"/>
              </a:spcAft>
              <a:defRPr sz="1300">
                <a:latin typeface="Calibri Light" panose="020F0302020204030204" pitchFamily="34" charset="0"/>
                <a:ea typeface="方正宋刻本秀楷简体" panose="02000000000000000000" pitchFamily="2" charset="-122"/>
              </a:defRPr>
            </a:lvl6pPr>
            <a:lvl7pPr marL="2971800" indent="-228600" eaLnBrk="0" fontAlgn="base" hangingPunct="0">
              <a:spcBef>
                <a:spcPct val="0"/>
              </a:spcBef>
              <a:spcAft>
                <a:spcPct val="0"/>
              </a:spcAft>
              <a:defRPr sz="1300">
                <a:latin typeface="Calibri Light" panose="020F0302020204030204" pitchFamily="34" charset="0"/>
                <a:ea typeface="方正宋刻本秀楷简体" panose="02000000000000000000" pitchFamily="2" charset="-122"/>
              </a:defRPr>
            </a:lvl7pPr>
            <a:lvl8pPr marL="3429000" indent="-228600" eaLnBrk="0" fontAlgn="base" hangingPunct="0">
              <a:spcBef>
                <a:spcPct val="0"/>
              </a:spcBef>
              <a:spcAft>
                <a:spcPct val="0"/>
              </a:spcAft>
              <a:defRPr sz="1300">
                <a:latin typeface="Calibri Light" panose="020F0302020204030204" pitchFamily="34" charset="0"/>
                <a:ea typeface="方正宋刻本秀楷简体" panose="02000000000000000000" pitchFamily="2" charset="-122"/>
              </a:defRPr>
            </a:lvl8pPr>
            <a:lvl9pPr marL="3886200" indent="-228600" eaLnBrk="0" fontAlgn="base" hangingPunct="0">
              <a:spcBef>
                <a:spcPct val="0"/>
              </a:spcBef>
              <a:spcAft>
                <a:spcPct val="0"/>
              </a:spcAft>
              <a:defRPr sz="1300">
                <a:latin typeface="Calibri Light" panose="020F0302020204030204" pitchFamily="34" charset="0"/>
                <a:ea typeface="方正宋刻本秀楷简体" panose="02000000000000000000" pitchFamily="2" charset="-122"/>
              </a:defRPr>
            </a:lvl9pPr>
          </a:lstStyle>
          <a:p>
            <a:pPr algn="l" fontAlgn="base">
              <a:spcBef>
                <a:spcPct val="0"/>
              </a:spcBef>
              <a:spcAft>
                <a:spcPct val="0"/>
              </a:spcAft>
            </a:pPr>
            <a:r>
              <a:rPr lang="zh-CN" altLang="en-US" sz="2935" b="1">
                <a:sym typeface="汉仪旗黑-45S" panose="00020600040101010101" pitchFamily="18" charset="-122"/>
              </a:rPr>
              <a:t>创新点</a:t>
            </a:r>
            <a:endParaRPr lang="zh-CN" altLang="en-US" sz="2935" b="1">
              <a:sym typeface="汉仪旗黑-45S" panose="00020600040101010101" pitchFamily="18" charset="-122"/>
            </a:endParaRPr>
          </a:p>
        </p:txBody>
      </p:sp>
      <p:sp>
        <p:nvSpPr>
          <p:cNvPr id="17" name="矩形 16"/>
          <p:cNvSpPr/>
          <p:nvPr/>
        </p:nvSpPr>
        <p:spPr>
          <a:xfrm>
            <a:off x="576774" y="572227"/>
            <a:ext cx="862330" cy="255270"/>
          </a:xfrm>
          <a:prstGeom prst="rect">
            <a:avLst/>
          </a:prstGeom>
        </p:spPr>
        <p:txBody>
          <a:bodyPr wrap="none">
            <a:spAutoFit/>
          </a:bodyPr>
          <a:lstStyle/>
          <a:p>
            <a:pPr lvl="0" fontAlgn="base">
              <a:spcBef>
                <a:spcPct val="0"/>
              </a:spcBef>
              <a:spcAft>
                <a:spcPct val="0"/>
              </a:spcAft>
              <a:defRPr/>
            </a:pPr>
            <a:r>
              <a:rPr lang="en-US" altLang="zh-CN" sz="1065">
                <a:solidFill>
                  <a:schemeClr val="bg1"/>
                </a:solidFill>
                <a:latin typeface="汉仪旗黑-45S" panose="00020600040101010101" pitchFamily="18" charset="-122"/>
                <a:ea typeface="汉仪旗黑-55S" panose="00020600040101010101" pitchFamily="18" charset="-122"/>
                <a:sym typeface="汉仪旗黑-45S" panose="00020600040101010101" pitchFamily="18" charset="-122"/>
              </a:rPr>
              <a:t>Innovation</a:t>
            </a:r>
            <a:endParaRPr lang="en-US" altLang="zh-CN" sz="1065">
              <a:solidFill>
                <a:schemeClr val="bg1"/>
              </a:solidFill>
              <a:latin typeface="汉仪旗黑-45S" panose="00020600040101010101" pitchFamily="18" charset="-122"/>
              <a:ea typeface="汉仪旗黑-55S" panose="00020600040101010101" pitchFamily="18" charset="-122"/>
              <a:sym typeface="汉仪旗黑-45S" panose="00020600040101010101" pitchFamily="18" charset="-122"/>
            </a:endParaRPr>
          </a:p>
        </p:txBody>
      </p:sp>
      <p:sp>
        <p:nvSpPr>
          <p:cNvPr id="11" name="文本框 10"/>
          <p:cNvSpPr txBox="1"/>
          <p:nvPr/>
        </p:nvSpPr>
        <p:spPr>
          <a:xfrm>
            <a:off x="680085" y="1723390"/>
            <a:ext cx="10615930" cy="1137285"/>
          </a:xfrm>
          <a:prstGeom prst="rect">
            <a:avLst/>
          </a:prstGeom>
          <a:noFill/>
          <a:ln w="9525">
            <a:noFill/>
          </a:ln>
        </p:spPr>
        <p:txBody>
          <a:bodyPr wrap="square">
            <a:spAutoFit/>
          </a:bodyPr>
          <a:p>
            <a:pPr marL="0" indent="407035" algn="l">
              <a:lnSpc>
                <a:spcPct val="170000"/>
              </a:lnSpc>
            </a:pPr>
            <a:r>
              <a:rPr lang="zh-CN" sz="2000" b="0">
                <a:latin typeface="Times New Roman" panose="02020603050405020304" pitchFamily="18" charset="0"/>
                <a:cs typeface="宋体" panose="02010600030101010101" pitchFamily="2" charset="-122"/>
              </a:rPr>
              <a:t>（</a:t>
            </a:r>
            <a:r>
              <a:rPr lang="en-US" altLang="zh-CN" sz="2000" b="0">
                <a:latin typeface="Times New Roman" panose="02020603050405020304" pitchFamily="18" charset="0"/>
                <a:cs typeface="宋体" panose="02010600030101010101" pitchFamily="2" charset="-122"/>
              </a:rPr>
              <a:t>1</a:t>
            </a:r>
            <a:r>
              <a:rPr lang="zh-CN" sz="2000" b="0">
                <a:latin typeface="Times New Roman" panose="02020603050405020304" pitchFamily="18" charset="0"/>
                <a:cs typeface="宋体" panose="02010600030101010101" pitchFamily="2" charset="-122"/>
              </a:rPr>
              <a:t>）以多层网络的嵌套型超网络为基础，实现了政务数据协同这一现实问题抽象为可量化分析的网络模型</a:t>
            </a:r>
            <a:r>
              <a:rPr lang="en-US" altLang="zh-CN" sz="2000" b="0">
                <a:latin typeface="Times New Roman" panose="02020603050405020304" pitchFamily="18" charset="0"/>
                <a:cs typeface="宋体" panose="02010600030101010101" pitchFamily="2" charset="-122"/>
              </a:rPr>
              <a:t> </a:t>
            </a:r>
            <a:endParaRPr lang="en-US" altLang="zh-CN" sz="2000" b="0">
              <a:latin typeface="Times New Roman" panose="02020603050405020304" pitchFamily="18" charset="0"/>
              <a:cs typeface="宋体" panose="02010600030101010101" pitchFamily="2" charset="-122"/>
            </a:endParaRPr>
          </a:p>
        </p:txBody>
      </p:sp>
      <p:sp>
        <p:nvSpPr>
          <p:cNvPr id="12" name="文本框 11"/>
          <p:cNvSpPr txBox="1"/>
          <p:nvPr/>
        </p:nvSpPr>
        <p:spPr>
          <a:xfrm>
            <a:off x="471170" y="3153410"/>
            <a:ext cx="10144125" cy="614045"/>
          </a:xfrm>
          <a:prstGeom prst="rect">
            <a:avLst/>
          </a:prstGeom>
          <a:noFill/>
          <a:ln w="9525">
            <a:noFill/>
          </a:ln>
        </p:spPr>
        <p:txBody>
          <a:bodyPr wrap="square">
            <a:spAutoFit/>
          </a:bodyPr>
          <a:p>
            <a:pPr marL="0" indent="407035" algn="l">
              <a:lnSpc>
                <a:spcPct val="170000"/>
              </a:lnSpc>
            </a:pPr>
            <a:r>
              <a:rPr lang="en-US" altLang="zh-CN" sz="2000" b="0">
                <a:latin typeface="Times New Roman" panose="02020603050405020304" pitchFamily="18" charset="0"/>
                <a:cs typeface="宋体" panose="02010600030101010101" pitchFamily="2" charset="-122"/>
              </a:rPr>
              <a:t>   </a:t>
            </a:r>
            <a:r>
              <a:rPr lang="zh-CN" sz="2000" b="0">
                <a:latin typeface="Times New Roman" panose="02020603050405020304" pitchFamily="18" charset="0"/>
                <a:cs typeface="宋体" panose="02010600030101010101" pitchFamily="2" charset="-122"/>
              </a:rPr>
              <a:t>（</a:t>
            </a:r>
            <a:r>
              <a:rPr lang="en-US" altLang="zh-CN" sz="2000" b="0">
                <a:latin typeface="Times New Roman" panose="02020603050405020304" pitchFamily="18" charset="0"/>
                <a:cs typeface="宋体" panose="02010600030101010101" pitchFamily="2" charset="-122"/>
              </a:rPr>
              <a:t>2</a:t>
            </a:r>
            <a:r>
              <a:rPr lang="zh-CN" sz="2000" b="0">
                <a:latin typeface="Times New Roman" panose="02020603050405020304" pitchFamily="18" charset="0"/>
                <a:cs typeface="宋体" panose="02010600030101010101" pitchFamily="2" charset="-122"/>
              </a:rPr>
              <a:t>）提出了面向服务场景的“点</a:t>
            </a:r>
            <a:r>
              <a:rPr lang="en-US" altLang="zh-CN" sz="2000" b="0">
                <a:latin typeface="Times New Roman" panose="02020603050405020304" pitchFamily="18" charset="0"/>
                <a:cs typeface="宋体" panose="02010600030101010101" pitchFamily="2" charset="-122"/>
              </a:rPr>
              <a:t>-</a:t>
            </a:r>
            <a:r>
              <a:rPr lang="zh-CN" altLang="en-US" sz="2000" b="0">
                <a:latin typeface="Times New Roman" panose="02020603050405020304" pitchFamily="18" charset="0"/>
                <a:cs typeface="宋体" panose="02010600030101010101" pitchFamily="2" charset="-122"/>
              </a:rPr>
              <a:t>线</a:t>
            </a:r>
            <a:r>
              <a:rPr lang="en-US" altLang="zh-CN" sz="2000" b="0">
                <a:latin typeface="Times New Roman" panose="02020603050405020304" pitchFamily="18" charset="0"/>
                <a:cs typeface="宋体" panose="02010600030101010101" pitchFamily="2" charset="-122"/>
              </a:rPr>
              <a:t>-</a:t>
            </a:r>
            <a:r>
              <a:rPr lang="zh-CN" altLang="en-US" sz="2000" b="0">
                <a:latin typeface="Times New Roman" panose="02020603050405020304" pitchFamily="18" charset="0"/>
                <a:cs typeface="宋体" panose="02010600030101010101" pitchFamily="2" charset="-122"/>
              </a:rPr>
              <a:t>面</a:t>
            </a:r>
            <a:r>
              <a:rPr lang="zh-CN" sz="2000" b="0">
                <a:latin typeface="Times New Roman" panose="02020603050405020304" pitchFamily="18" charset="0"/>
                <a:cs typeface="宋体" panose="02010600030101010101" pitchFamily="2" charset="-122"/>
              </a:rPr>
              <a:t>”数据协同测度</a:t>
            </a:r>
            <a:r>
              <a:rPr lang="zh-CN" sz="2000" b="0">
                <a:latin typeface="Times New Roman" panose="02020603050405020304" pitchFamily="18" charset="0"/>
                <a:cs typeface="宋体" panose="02010600030101010101" pitchFamily="2" charset="-122"/>
              </a:rPr>
              <a:t>模型</a:t>
            </a:r>
            <a:endParaRPr lang="zh-CN" sz="2000" b="0">
              <a:latin typeface="Times New Roman" panose="02020603050405020304" pitchFamily="18" charset="0"/>
              <a:cs typeface="宋体" panose="02010600030101010101" pitchFamily="2" charset="-122"/>
            </a:endParaRPr>
          </a:p>
        </p:txBody>
      </p:sp>
      <p:sp>
        <p:nvSpPr>
          <p:cNvPr id="13" name="文本框 12"/>
          <p:cNvSpPr txBox="1"/>
          <p:nvPr/>
        </p:nvSpPr>
        <p:spPr>
          <a:xfrm>
            <a:off x="680085" y="4337050"/>
            <a:ext cx="10615930" cy="1660525"/>
          </a:xfrm>
          <a:prstGeom prst="rect">
            <a:avLst/>
          </a:prstGeom>
          <a:noFill/>
          <a:ln w="9525">
            <a:noFill/>
          </a:ln>
        </p:spPr>
        <p:txBody>
          <a:bodyPr wrap="square">
            <a:spAutoFit/>
          </a:bodyPr>
          <a:p>
            <a:pPr marL="0" indent="407035" algn="l">
              <a:lnSpc>
                <a:spcPct val="170000"/>
              </a:lnSpc>
            </a:pPr>
            <a:r>
              <a:rPr lang="zh-CN" sz="2000" b="0">
                <a:latin typeface="Times New Roman" panose="02020603050405020304" pitchFamily="18" charset="0"/>
                <a:cs typeface="宋体" panose="02010600030101010101" pitchFamily="2" charset="-122"/>
              </a:rPr>
              <a:t>（</a:t>
            </a:r>
            <a:r>
              <a:rPr lang="en-US" altLang="zh-CN" sz="2000" b="0">
                <a:latin typeface="Times New Roman" panose="02020603050405020304" pitchFamily="18" charset="0"/>
                <a:cs typeface="宋体" panose="02010600030101010101" pitchFamily="2" charset="-122"/>
              </a:rPr>
              <a:t>3</a:t>
            </a:r>
            <a:r>
              <a:rPr lang="zh-CN" altLang="en-US" sz="2000" b="0">
                <a:latin typeface="Times New Roman" panose="02020603050405020304" pitchFamily="18" charset="0"/>
                <a:cs typeface="宋体" panose="02010600030101010101" pitchFamily="2" charset="-122"/>
              </a:rPr>
              <a:t>）以代表性</a:t>
            </a:r>
            <a:r>
              <a:rPr lang="zh-CN" sz="2000" b="0">
                <a:latin typeface="Times New Roman" panose="02020603050405020304" pitchFamily="18" charset="0"/>
                <a:cs typeface="宋体" panose="02010600030101010101" pitchFamily="2" charset="-122"/>
              </a:rPr>
              <a:t>城市</a:t>
            </a:r>
            <a:r>
              <a:rPr lang="zh-CN" sz="2000" b="0">
                <a:latin typeface="Times New Roman" panose="02020603050405020304" pitchFamily="18" charset="0"/>
                <a:cs typeface="宋体" panose="02010600030101010101" pitchFamily="2" charset="-122"/>
              </a:rPr>
              <a:t>为案例，实现对实际城市数据协同的特征映射，并且能够实现城市数据协同程度的量化分析，有助于找到当下数据协同建设着力点，实现政务服务智慧化水平提升的精准调控。</a:t>
            </a:r>
            <a:endParaRPr lang="zh-CN" sz="2000" b="0">
              <a:latin typeface="Times New Roman" panose="02020603050405020304" pitchFamily="18" charset="0"/>
              <a:cs typeface="宋体" panose="02010600030101010101" pitchFamily="2" charset="-122"/>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Freeform 5"/>
          <p:cNvSpPr>
            <a:spLocks noEditPoints="1"/>
          </p:cNvSpPr>
          <p:nvPr/>
        </p:nvSpPr>
        <p:spPr bwMode="auto">
          <a:xfrm>
            <a:off x="2260993" y="800944"/>
            <a:ext cx="7670013" cy="5633723"/>
          </a:xfrm>
          <a:custGeom>
            <a:avLst/>
            <a:gdLst>
              <a:gd name="T0" fmla="*/ 690 w 702"/>
              <a:gd name="T1" fmla="*/ 144 h 517"/>
              <a:gd name="T2" fmla="*/ 358 w 702"/>
              <a:gd name="T3" fmla="*/ 1 h 517"/>
              <a:gd name="T4" fmla="*/ 351 w 702"/>
              <a:gd name="T5" fmla="*/ 0 h 517"/>
              <a:gd name="T6" fmla="*/ 345 w 702"/>
              <a:gd name="T7" fmla="*/ 1 h 517"/>
              <a:gd name="T8" fmla="*/ 12 w 702"/>
              <a:gd name="T9" fmla="*/ 144 h 517"/>
              <a:gd name="T10" fmla="*/ 0 w 702"/>
              <a:gd name="T11" fmla="*/ 164 h 517"/>
              <a:gd name="T12" fmla="*/ 12 w 702"/>
              <a:gd name="T13" fmla="*/ 183 h 517"/>
              <a:gd name="T14" fmla="*/ 345 w 702"/>
              <a:gd name="T15" fmla="*/ 326 h 517"/>
              <a:gd name="T16" fmla="*/ 358 w 702"/>
              <a:gd name="T17" fmla="*/ 326 h 517"/>
              <a:gd name="T18" fmla="*/ 616 w 702"/>
              <a:gd name="T19" fmla="*/ 215 h 517"/>
              <a:gd name="T20" fmla="*/ 616 w 702"/>
              <a:gd name="T21" fmla="*/ 329 h 517"/>
              <a:gd name="T22" fmla="*/ 593 w 702"/>
              <a:gd name="T23" fmla="*/ 370 h 517"/>
              <a:gd name="T24" fmla="*/ 616 w 702"/>
              <a:gd name="T25" fmla="*/ 412 h 517"/>
              <a:gd name="T26" fmla="*/ 616 w 702"/>
              <a:gd name="T27" fmla="*/ 452 h 517"/>
              <a:gd name="T28" fmla="*/ 650 w 702"/>
              <a:gd name="T29" fmla="*/ 452 h 517"/>
              <a:gd name="T30" fmla="*/ 650 w 702"/>
              <a:gd name="T31" fmla="*/ 412 h 517"/>
              <a:gd name="T32" fmla="*/ 674 w 702"/>
              <a:gd name="T33" fmla="*/ 370 h 517"/>
              <a:gd name="T34" fmla="*/ 650 w 702"/>
              <a:gd name="T35" fmla="*/ 329 h 517"/>
              <a:gd name="T36" fmla="*/ 650 w 702"/>
              <a:gd name="T37" fmla="*/ 200 h 517"/>
              <a:gd name="T38" fmla="*/ 690 w 702"/>
              <a:gd name="T39" fmla="*/ 183 h 517"/>
              <a:gd name="T40" fmla="*/ 702 w 702"/>
              <a:gd name="T41" fmla="*/ 164 h 517"/>
              <a:gd name="T42" fmla="*/ 690 w 702"/>
              <a:gd name="T43" fmla="*/ 144 h 517"/>
              <a:gd name="T44" fmla="*/ 351 w 702"/>
              <a:gd name="T45" fmla="*/ 355 h 517"/>
              <a:gd name="T46" fmla="*/ 336 w 702"/>
              <a:gd name="T47" fmla="*/ 352 h 517"/>
              <a:gd name="T48" fmla="*/ 129 w 702"/>
              <a:gd name="T49" fmla="*/ 262 h 517"/>
              <a:gd name="T50" fmla="*/ 129 w 702"/>
              <a:gd name="T51" fmla="*/ 386 h 517"/>
              <a:gd name="T52" fmla="*/ 327 w 702"/>
              <a:gd name="T53" fmla="*/ 517 h 517"/>
              <a:gd name="T54" fmla="*/ 375 w 702"/>
              <a:gd name="T55" fmla="*/ 517 h 517"/>
              <a:gd name="T56" fmla="*/ 574 w 702"/>
              <a:gd name="T57" fmla="*/ 386 h 517"/>
              <a:gd name="T58" fmla="*/ 574 w 702"/>
              <a:gd name="T59" fmla="*/ 262 h 517"/>
              <a:gd name="T60" fmla="*/ 366 w 702"/>
              <a:gd name="T61" fmla="*/ 352 h 517"/>
              <a:gd name="T62" fmla="*/ 351 w 702"/>
              <a:gd name="T63" fmla="*/ 355 h 5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02" h="517">
                <a:moveTo>
                  <a:pt x="690" y="144"/>
                </a:moveTo>
                <a:cubicBezTo>
                  <a:pt x="358" y="1"/>
                  <a:pt x="358" y="1"/>
                  <a:pt x="358" y="1"/>
                </a:cubicBezTo>
                <a:cubicBezTo>
                  <a:pt x="356" y="0"/>
                  <a:pt x="353" y="0"/>
                  <a:pt x="351" y="0"/>
                </a:cubicBezTo>
                <a:cubicBezTo>
                  <a:pt x="349" y="0"/>
                  <a:pt x="347" y="0"/>
                  <a:pt x="345" y="1"/>
                </a:cubicBezTo>
                <a:cubicBezTo>
                  <a:pt x="12" y="144"/>
                  <a:pt x="12" y="144"/>
                  <a:pt x="12" y="144"/>
                </a:cubicBezTo>
                <a:cubicBezTo>
                  <a:pt x="5" y="147"/>
                  <a:pt x="0" y="155"/>
                  <a:pt x="0" y="164"/>
                </a:cubicBezTo>
                <a:cubicBezTo>
                  <a:pt x="0" y="172"/>
                  <a:pt x="5" y="180"/>
                  <a:pt x="12" y="183"/>
                </a:cubicBezTo>
                <a:cubicBezTo>
                  <a:pt x="345" y="326"/>
                  <a:pt x="345" y="326"/>
                  <a:pt x="345" y="326"/>
                </a:cubicBezTo>
                <a:cubicBezTo>
                  <a:pt x="349" y="328"/>
                  <a:pt x="354" y="328"/>
                  <a:pt x="358" y="326"/>
                </a:cubicBezTo>
                <a:cubicBezTo>
                  <a:pt x="616" y="215"/>
                  <a:pt x="616" y="215"/>
                  <a:pt x="616" y="215"/>
                </a:cubicBezTo>
                <a:cubicBezTo>
                  <a:pt x="616" y="329"/>
                  <a:pt x="616" y="329"/>
                  <a:pt x="616" y="329"/>
                </a:cubicBezTo>
                <a:cubicBezTo>
                  <a:pt x="602" y="336"/>
                  <a:pt x="593" y="352"/>
                  <a:pt x="593" y="370"/>
                </a:cubicBezTo>
                <a:cubicBezTo>
                  <a:pt x="593" y="389"/>
                  <a:pt x="602" y="405"/>
                  <a:pt x="616" y="412"/>
                </a:cubicBezTo>
                <a:cubicBezTo>
                  <a:pt x="616" y="452"/>
                  <a:pt x="616" y="452"/>
                  <a:pt x="616" y="452"/>
                </a:cubicBezTo>
                <a:cubicBezTo>
                  <a:pt x="650" y="452"/>
                  <a:pt x="650" y="452"/>
                  <a:pt x="650" y="452"/>
                </a:cubicBezTo>
                <a:cubicBezTo>
                  <a:pt x="650" y="412"/>
                  <a:pt x="650" y="412"/>
                  <a:pt x="650" y="412"/>
                </a:cubicBezTo>
                <a:cubicBezTo>
                  <a:pt x="664" y="405"/>
                  <a:pt x="674" y="389"/>
                  <a:pt x="674" y="370"/>
                </a:cubicBezTo>
                <a:cubicBezTo>
                  <a:pt x="674" y="352"/>
                  <a:pt x="664" y="336"/>
                  <a:pt x="650" y="329"/>
                </a:cubicBezTo>
                <a:cubicBezTo>
                  <a:pt x="650" y="200"/>
                  <a:pt x="650" y="200"/>
                  <a:pt x="650" y="200"/>
                </a:cubicBezTo>
                <a:cubicBezTo>
                  <a:pt x="690" y="183"/>
                  <a:pt x="690" y="183"/>
                  <a:pt x="690" y="183"/>
                </a:cubicBezTo>
                <a:cubicBezTo>
                  <a:pt x="697" y="180"/>
                  <a:pt x="702" y="172"/>
                  <a:pt x="702" y="164"/>
                </a:cubicBezTo>
                <a:cubicBezTo>
                  <a:pt x="702" y="155"/>
                  <a:pt x="697" y="147"/>
                  <a:pt x="690" y="144"/>
                </a:cubicBezTo>
                <a:close/>
                <a:moveTo>
                  <a:pt x="351" y="355"/>
                </a:moveTo>
                <a:cubicBezTo>
                  <a:pt x="346" y="355"/>
                  <a:pt x="341" y="354"/>
                  <a:pt x="336" y="352"/>
                </a:cubicBezTo>
                <a:cubicBezTo>
                  <a:pt x="129" y="262"/>
                  <a:pt x="129" y="262"/>
                  <a:pt x="129" y="262"/>
                </a:cubicBezTo>
                <a:cubicBezTo>
                  <a:pt x="129" y="386"/>
                  <a:pt x="129" y="386"/>
                  <a:pt x="129" y="386"/>
                </a:cubicBezTo>
                <a:cubicBezTo>
                  <a:pt x="129" y="487"/>
                  <a:pt x="280" y="517"/>
                  <a:pt x="327" y="517"/>
                </a:cubicBezTo>
                <a:cubicBezTo>
                  <a:pt x="375" y="517"/>
                  <a:pt x="375" y="517"/>
                  <a:pt x="375" y="517"/>
                </a:cubicBezTo>
                <a:cubicBezTo>
                  <a:pt x="410" y="517"/>
                  <a:pt x="574" y="487"/>
                  <a:pt x="574" y="386"/>
                </a:cubicBezTo>
                <a:cubicBezTo>
                  <a:pt x="574" y="262"/>
                  <a:pt x="574" y="262"/>
                  <a:pt x="574" y="262"/>
                </a:cubicBezTo>
                <a:cubicBezTo>
                  <a:pt x="366" y="352"/>
                  <a:pt x="366" y="352"/>
                  <a:pt x="366" y="352"/>
                </a:cubicBezTo>
                <a:cubicBezTo>
                  <a:pt x="361" y="354"/>
                  <a:pt x="356" y="355"/>
                  <a:pt x="351" y="355"/>
                </a:cubicBezTo>
                <a:close/>
              </a:path>
            </a:pathLst>
          </a:custGeom>
          <a:solidFill>
            <a:schemeClr val="tx1">
              <a:lumMod val="50000"/>
              <a:lumOff val="50000"/>
              <a:alpha val="5000"/>
            </a:schemeClr>
          </a:solidFill>
          <a:ln>
            <a:noFill/>
          </a:ln>
        </p:spPr>
        <p:txBody>
          <a:bodyPr vert="horz" wrap="square" lIns="121920" tIns="60960" rIns="121920" bIns="60960" numCol="1" anchor="t" anchorCtr="0" compatLnSpc="1"/>
          <a:lstStyle/>
          <a:p>
            <a:endParaRPr lang="zh-CN" altLang="en-US" sz="1800">
              <a:latin typeface="汉仪旗黑-45S" panose="00020600040101010101" pitchFamily="18" charset="-122"/>
              <a:ea typeface="汉仪旗黑-55S" panose="00020600040101010101" pitchFamily="18" charset="-122"/>
              <a:sym typeface="汉仪旗黑-45S" panose="00020600040101010101" pitchFamily="18" charset="-122"/>
            </a:endParaRPr>
          </a:p>
        </p:txBody>
      </p:sp>
      <p:sp>
        <p:nvSpPr>
          <p:cNvPr id="6" name="矩形 5"/>
          <p:cNvSpPr/>
          <p:nvPr/>
        </p:nvSpPr>
        <p:spPr>
          <a:xfrm>
            <a:off x="0" y="0"/>
            <a:ext cx="12192000" cy="7450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grpSp>
        <p:nvGrpSpPr>
          <p:cNvPr id="4" name="组合 3"/>
          <p:cNvGrpSpPr/>
          <p:nvPr/>
        </p:nvGrpSpPr>
        <p:grpSpPr>
          <a:xfrm>
            <a:off x="11611429" y="313727"/>
            <a:ext cx="275771" cy="164495"/>
            <a:chOff x="6709229" y="856343"/>
            <a:chExt cx="232229" cy="58057"/>
          </a:xfrm>
        </p:grpSpPr>
        <p:cxnSp>
          <p:nvCxnSpPr>
            <p:cNvPr id="3" name="直接连接符 2"/>
            <p:cNvCxnSpPr/>
            <p:nvPr/>
          </p:nvCxnSpPr>
          <p:spPr>
            <a:xfrm>
              <a:off x="6709229" y="856343"/>
              <a:ext cx="232229"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6709229" y="885372"/>
              <a:ext cx="232229"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6709229" y="914400"/>
              <a:ext cx="232229"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21" name="组合 20"/>
          <p:cNvGrpSpPr/>
          <p:nvPr/>
        </p:nvGrpSpPr>
        <p:grpSpPr>
          <a:xfrm>
            <a:off x="2139584" y="1678644"/>
            <a:ext cx="7912831" cy="3786505"/>
            <a:chOff x="1604688" y="1327394"/>
            <a:chExt cx="5934623" cy="2839879"/>
          </a:xfrm>
        </p:grpSpPr>
        <p:sp>
          <p:nvSpPr>
            <p:cNvPr id="22" name="矩形 21"/>
            <p:cNvSpPr/>
            <p:nvPr/>
          </p:nvSpPr>
          <p:spPr bwMode="auto">
            <a:xfrm>
              <a:off x="2266950" y="2447746"/>
              <a:ext cx="4610100" cy="745331"/>
            </a:xfrm>
            <a:prstGeom prst="rect">
              <a:avLst/>
            </a:prstGeom>
          </p:spPr>
          <p:txBody>
            <a:bodyPr wrap="none">
              <a:spAutoFit/>
            </a:bodyPr>
            <a:lstStyle/>
            <a:p>
              <a:pPr algn="ctr">
                <a:defRPr/>
              </a:pPr>
              <a:r>
                <a:rPr lang="zh-CN" altLang="en-US" sz="5865" kern="100">
                  <a:solidFill>
                    <a:schemeClr val="accent1"/>
                  </a:solidFill>
                  <a:latin typeface="汉仪旗黑-45S" panose="00020600040101010101" pitchFamily="18" charset="-122"/>
                  <a:ea typeface="+mj-ea"/>
                  <a:cs typeface="Times New Roman" panose="02020603050405020304" pitchFamily="18" charset="0"/>
                  <a:sym typeface="汉仪旗黑-45S" panose="00020600040101010101" pitchFamily="18" charset="-122"/>
                </a:rPr>
                <a:t>希望老师批评指</a:t>
              </a:r>
              <a:r>
                <a:rPr lang="zh-CN" altLang="en-US" sz="5865" kern="100">
                  <a:solidFill>
                    <a:schemeClr val="accent1"/>
                  </a:solidFill>
                  <a:latin typeface="汉仪旗黑-45S" panose="00020600040101010101" pitchFamily="18" charset="-122"/>
                  <a:ea typeface="+mj-ea"/>
                  <a:cs typeface="Times New Roman" panose="02020603050405020304" pitchFamily="18" charset="0"/>
                  <a:sym typeface="汉仪旗黑-45S" panose="00020600040101010101" pitchFamily="18" charset="-122"/>
                </a:rPr>
                <a:t>正</a:t>
              </a:r>
              <a:endParaRPr lang="zh-CN" altLang="en-US" sz="5865" kern="100">
                <a:solidFill>
                  <a:schemeClr val="accent1"/>
                </a:solidFill>
                <a:latin typeface="汉仪旗黑-45S" panose="00020600040101010101" pitchFamily="18" charset="-122"/>
                <a:ea typeface="+mj-ea"/>
                <a:cs typeface="Times New Roman" panose="02020603050405020304" pitchFamily="18" charset="0"/>
                <a:sym typeface="汉仪旗黑-45S" panose="00020600040101010101" pitchFamily="18" charset="-122"/>
              </a:endParaRPr>
            </a:p>
          </p:txBody>
        </p:sp>
        <p:sp>
          <p:nvSpPr>
            <p:cNvPr id="23" name="矩形 22"/>
            <p:cNvSpPr/>
            <p:nvPr/>
          </p:nvSpPr>
          <p:spPr>
            <a:xfrm>
              <a:off x="1604688" y="3174802"/>
              <a:ext cx="5934623" cy="278130"/>
            </a:xfrm>
            <a:prstGeom prst="rect">
              <a:avLst/>
            </a:prstGeom>
          </p:spPr>
          <p:txBody>
            <a:bodyPr wrap="square">
              <a:spAutoFit/>
            </a:bodyPr>
            <a:lstStyle/>
            <a:p>
              <a:pPr algn="ctr">
                <a:lnSpc>
                  <a:spcPct val="130000"/>
                </a:lnSpc>
                <a:spcBef>
                  <a:spcPts val="600"/>
                </a:spcBef>
              </a:pPr>
              <a:r>
                <a:rPr lang="en-US" altLang="zh-CN" sz="1400">
                  <a:solidFill>
                    <a:schemeClr val="tx1">
                      <a:lumMod val="65000"/>
                      <a:lumOff val="35000"/>
                    </a:schemeClr>
                  </a:solidFill>
                  <a:latin typeface="汉仪旗黑-45S" panose="00020600040101010101" pitchFamily="18" charset="-122"/>
                  <a:sym typeface="汉仪旗黑-45S" panose="00020600040101010101" pitchFamily="18" charset="-122"/>
                </a:rPr>
                <a:t>Thanks for your lisening</a:t>
              </a:r>
              <a:r>
                <a:rPr lang="zh-CN" altLang="en-US" sz="1400">
                  <a:solidFill>
                    <a:schemeClr val="tx1">
                      <a:lumMod val="65000"/>
                      <a:lumOff val="35000"/>
                    </a:schemeClr>
                  </a:solidFill>
                  <a:latin typeface="汉仪旗黑-45S" panose="00020600040101010101" pitchFamily="18" charset="-122"/>
                  <a:sym typeface="汉仪旗黑-45S" panose="00020600040101010101" pitchFamily="18" charset="-122"/>
                </a:rPr>
                <a:t>！</a:t>
              </a:r>
              <a:endParaRPr lang="zh-CN" altLang="en-US" sz="1400">
                <a:solidFill>
                  <a:schemeClr val="tx1">
                    <a:lumMod val="65000"/>
                    <a:lumOff val="35000"/>
                  </a:schemeClr>
                </a:solidFill>
                <a:latin typeface="汉仪旗黑-45S" panose="00020600040101010101" pitchFamily="18" charset="-122"/>
                <a:sym typeface="汉仪旗黑-45S" panose="00020600040101010101" pitchFamily="18" charset="-122"/>
              </a:endParaRPr>
            </a:p>
          </p:txBody>
        </p:sp>
        <p:cxnSp>
          <p:nvCxnSpPr>
            <p:cNvPr id="24" name="直接连接符 23"/>
            <p:cNvCxnSpPr/>
            <p:nvPr/>
          </p:nvCxnSpPr>
          <p:spPr>
            <a:xfrm>
              <a:off x="4293523" y="3702562"/>
              <a:ext cx="55695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5" name="Freeform 5"/>
            <p:cNvSpPr>
              <a:spLocks noEditPoints="1"/>
            </p:cNvSpPr>
            <p:nvPr/>
          </p:nvSpPr>
          <p:spPr bwMode="auto">
            <a:xfrm>
              <a:off x="3850032" y="1327394"/>
              <a:ext cx="1443934" cy="1060588"/>
            </a:xfrm>
            <a:custGeom>
              <a:avLst/>
              <a:gdLst>
                <a:gd name="T0" fmla="*/ 690 w 702"/>
                <a:gd name="T1" fmla="*/ 144 h 517"/>
                <a:gd name="T2" fmla="*/ 358 w 702"/>
                <a:gd name="T3" fmla="*/ 1 h 517"/>
                <a:gd name="T4" fmla="*/ 351 w 702"/>
                <a:gd name="T5" fmla="*/ 0 h 517"/>
                <a:gd name="T6" fmla="*/ 345 w 702"/>
                <a:gd name="T7" fmla="*/ 1 h 517"/>
                <a:gd name="T8" fmla="*/ 12 w 702"/>
                <a:gd name="T9" fmla="*/ 144 h 517"/>
                <a:gd name="T10" fmla="*/ 0 w 702"/>
                <a:gd name="T11" fmla="*/ 164 h 517"/>
                <a:gd name="T12" fmla="*/ 12 w 702"/>
                <a:gd name="T13" fmla="*/ 183 h 517"/>
                <a:gd name="T14" fmla="*/ 345 w 702"/>
                <a:gd name="T15" fmla="*/ 326 h 517"/>
                <a:gd name="T16" fmla="*/ 358 w 702"/>
                <a:gd name="T17" fmla="*/ 326 h 517"/>
                <a:gd name="T18" fmla="*/ 616 w 702"/>
                <a:gd name="T19" fmla="*/ 215 h 517"/>
                <a:gd name="T20" fmla="*/ 616 w 702"/>
                <a:gd name="T21" fmla="*/ 329 h 517"/>
                <a:gd name="T22" fmla="*/ 593 w 702"/>
                <a:gd name="T23" fmla="*/ 370 h 517"/>
                <a:gd name="T24" fmla="*/ 616 w 702"/>
                <a:gd name="T25" fmla="*/ 412 h 517"/>
                <a:gd name="T26" fmla="*/ 616 w 702"/>
                <a:gd name="T27" fmla="*/ 452 h 517"/>
                <a:gd name="T28" fmla="*/ 650 w 702"/>
                <a:gd name="T29" fmla="*/ 452 h 517"/>
                <a:gd name="T30" fmla="*/ 650 w 702"/>
                <a:gd name="T31" fmla="*/ 412 h 517"/>
                <a:gd name="T32" fmla="*/ 674 w 702"/>
                <a:gd name="T33" fmla="*/ 370 h 517"/>
                <a:gd name="T34" fmla="*/ 650 w 702"/>
                <a:gd name="T35" fmla="*/ 329 h 517"/>
                <a:gd name="T36" fmla="*/ 650 w 702"/>
                <a:gd name="T37" fmla="*/ 200 h 517"/>
                <a:gd name="T38" fmla="*/ 690 w 702"/>
                <a:gd name="T39" fmla="*/ 183 h 517"/>
                <a:gd name="T40" fmla="*/ 702 w 702"/>
                <a:gd name="T41" fmla="*/ 164 h 517"/>
                <a:gd name="T42" fmla="*/ 690 w 702"/>
                <a:gd name="T43" fmla="*/ 144 h 517"/>
                <a:gd name="T44" fmla="*/ 351 w 702"/>
                <a:gd name="T45" fmla="*/ 355 h 517"/>
                <a:gd name="T46" fmla="*/ 336 w 702"/>
                <a:gd name="T47" fmla="*/ 352 h 517"/>
                <a:gd name="T48" fmla="*/ 129 w 702"/>
                <a:gd name="T49" fmla="*/ 262 h 517"/>
                <a:gd name="T50" fmla="*/ 129 w 702"/>
                <a:gd name="T51" fmla="*/ 386 h 517"/>
                <a:gd name="T52" fmla="*/ 327 w 702"/>
                <a:gd name="T53" fmla="*/ 517 h 517"/>
                <a:gd name="T54" fmla="*/ 375 w 702"/>
                <a:gd name="T55" fmla="*/ 517 h 517"/>
                <a:gd name="T56" fmla="*/ 574 w 702"/>
                <a:gd name="T57" fmla="*/ 386 h 517"/>
                <a:gd name="T58" fmla="*/ 574 w 702"/>
                <a:gd name="T59" fmla="*/ 262 h 517"/>
                <a:gd name="T60" fmla="*/ 366 w 702"/>
                <a:gd name="T61" fmla="*/ 352 h 517"/>
                <a:gd name="T62" fmla="*/ 351 w 702"/>
                <a:gd name="T63" fmla="*/ 355 h 5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02" h="517">
                  <a:moveTo>
                    <a:pt x="690" y="144"/>
                  </a:moveTo>
                  <a:cubicBezTo>
                    <a:pt x="358" y="1"/>
                    <a:pt x="358" y="1"/>
                    <a:pt x="358" y="1"/>
                  </a:cubicBezTo>
                  <a:cubicBezTo>
                    <a:pt x="356" y="0"/>
                    <a:pt x="353" y="0"/>
                    <a:pt x="351" y="0"/>
                  </a:cubicBezTo>
                  <a:cubicBezTo>
                    <a:pt x="349" y="0"/>
                    <a:pt x="347" y="0"/>
                    <a:pt x="345" y="1"/>
                  </a:cubicBezTo>
                  <a:cubicBezTo>
                    <a:pt x="12" y="144"/>
                    <a:pt x="12" y="144"/>
                    <a:pt x="12" y="144"/>
                  </a:cubicBezTo>
                  <a:cubicBezTo>
                    <a:pt x="5" y="147"/>
                    <a:pt x="0" y="155"/>
                    <a:pt x="0" y="164"/>
                  </a:cubicBezTo>
                  <a:cubicBezTo>
                    <a:pt x="0" y="172"/>
                    <a:pt x="5" y="180"/>
                    <a:pt x="12" y="183"/>
                  </a:cubicBezTo>
                  <a:cubicBezTo>
                    <a:pt x="345" y="326"/>
                    <a:pt x="345" y="326"/>
                    <a:pt x="345" y="326"/>
                  </a:cubicBezTo>
                  <a:cubicBezTo>
                    <a:pt x="349" y="328"/>
                    <a:pt x="354" y="328"/>
                    <a:pt x="358" y="326"/>
                  </a:cubicBezTo>
                  <a:cubicBezTo>
                    <a:pt x="616" y="215"/>
                    <a:pt x="616" y="215"/>
                    <a:pt x="616" y="215"/>
                  </a:cubicBezTo>
                  <a:cubicBezTo>
                    <a:pt x="616" y="329"/>
                    <a:pt x="616" y="329"/>
                    <a:pt x="616" y="329"/>
                  </a:cubicBezTo>
                  <a:cubicBezTo>
                    <a:pt x="602" y="336"/>
                    <a:pt x="593" y="352"/>
                    <a:pt x="593" y="370"/>
                  </a:cubicBezTo>
                  <a:cubicBezTo>
                    <a:pt x="593" y="389"/>
                    <a:pt x="602" y="405"/>
                    <a:pt x="616" y="412"/>
                  </a:cubicBezTo>
                  <a:cubicBezTo>
                    <a:pt x="616" y="452"/>
                    <a:pt x="616" y="452"/>
                    <a:pt x="616" y="452"/>
                  </a:cubicBezTo>
                  <a:cubicBezTo>
                    <a:pt x="650" y="452"/>
                    <a:pt x="650" y="452"/>
                    <a:pt x="650" y="452"/>
                  </a:cubicBezTo>
                  <a:cubicBezTo>
                    <a:pt x="650" y="412"/>
                    <a:pt x="650" y="412"/>
                    <a:pt x="650" y="412"/>
                  </a:cubicBezTo>
                  <a:cubicBezTo>
                    <a:pt x="664" y="405"/>
                    <a:pt x="674" y="389"/>
                    <a:pt x="674" y="370"/>
                  </a:cubicBezTo>
                  <a:cubicBezTo>
                    <a:pt x="674" y="352"/>
                    <a:pt x="664" y="336"/>
                    <a:pt x="650" y="329"/>
                  </a:cubicBezTo>
                  <a:cubicBezTo>
                    <a:pt x="650" y="200"/>
                    <a:pt x="650" y="200"/>
                    <a:pt x="650" y="200"/>
                  </a:cubicBezTo>
                  <a:cubicBezTo>
                    <a:pt x="690" y="183"/>
                    <a:pt x="690" y="183"/>
                    <a:pt x="690" y="183"/>
                  </a:cubicBezTo>
                  <a:cubicBezTo>
                    <a:pt x="697" y="180"/>
                    <a:pt x="702" y="172"/>
                    <a:pt x="702" y="164"/>
                  </a:cubicBezTo>
                  <a:cubicBezTo>
                    <a:pt x="702" y="155"/>
                    <a:pt x="697" y="147"/>
                    <a:pt x="690" y="144"/>
                  </a:cubicBezTo>
                  <a:close/>
                  <a:moveTo>
                    <a:pt x="351" y="355"/>
                  </a:moveTo>
                  <a:cubicBezTo>
                    <a:pt x="346" y="355"/>
                    <a:pt x="341" y="354"/>
                    <a:pt x="336" y="352"/>
                  </a:cubicBezTo>
                  <a:cubicBezTo>
                    <a:pt x="129" y="262"/>
                    <a:pt x="129" y="262"/>
                    <a:pt x="129" y="262"/>
                  </a:cubicBezTo>
                  <a:cubicBezTo>
                    <a:pt x="129" y="386"/>
                    <a:pt x="129" y="386"/>
                    <a:pt x="129" y="386"/>
                  </a:cubicBezTo>
                  <a:cubicBezTo>
                    <a:pt x="129" y="487"/>
                    <a:pt x="280" y="517"/>
                    <a:pt x="327" y="517"/>
                  </a:cubicBezTo>
                  <a:cubicBezTo>
                    <a:pt x="375" y="517"/>
                    <a:pt x="375" y="517"/>
                    <a:pt x="375" y="517"/>
                  </a:cubicBezTo>
                  <a:cubicBezTo>
                    <a:pt x="410" y="517"/>
                    <a:pt x="574" y="487"/>
                    <a:pt x="574" y="386"/>
                  </a:cubicBezTo>
                  <a:cubicBezTo>
                    <a:pt x="574" y="262"/>
                    <a:pt x="574" y="262"/>
                    <a:pt x="574" y="262"/>
                  </a:cubicBezTo>
                  <a:cubicBezTo>
                    <a:pt x="366" y="352"/>
                    <a:pt x="366" y="352"/>
                    <a:pt x="366" y="352"/>
                  </a:cubicBezTo>
                  <a:cubicBezTo>
                    <a:pt x="361" y="354"/>
                    <a:pt x="356" y="355"/>
                    <a:pt x="351" y="355"/>
                  </a:cubicBezTo>
                  <a:close/>
                </a:path>
              </a:pathLst>
            </a:custGeom>
            <a:solidFill>
              <a:schemeClr val="accent1"/>
            </a:solidFill>
            <a:ln>
              <a:noFill/>
            </a:ln>
          </p:spPr>
          <p:txBody>
            <a:bodyPr vert="horz" wrap="square" lIns="121920" tIns="60960" rIns="121920" bIns="60960" numCol="1" anchor="t" anchorCtr="0" compatLnSpc="1"/>
            <a:lstStyle/>
            <a:p>
              <a:endParaRPr lang="zh-CN" altLang="en-US" sz="1800">
                <a:solidFill>
                  <a:schemeClr val="bg1"/>
                </a:solidFill>
                <a:latin typeface="汉仪旗黑-45S" panose="00020600040101010101" pitchFamily="18" charset="-122"/>
                <a:ea typeface="汉仪旗黑-55S" panose="00020600040101010101" pitchFamily="18" charset="-122"/>
                <a:sym typeface="汉仪旗黑-45S" panose="00020600040101010101" pitchFamily="18" charset="-122"/>
              </a:endParaRPr>
            </a:p>
          </p:txBody>
        </p:sp>
        <p:sp>
          <p:nvSpPr>
            <p:cNvPr id="26" name="矩形: 圆角 25"/>
            <p:cNvSpPr/>
            <p:nvPr/>
          </p:nvSpPr>
          <p:spPr>
            <a:xfrm>
              <a:off x="3959268" y="3915337"/>
              <a:ext cx="1268254" cy="251936"/>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65" b="1">
                  <a:solidFill>
                    <a:schemeClr val="bg1"/>
                  </a:solidFill>
                  <a:latin typeface="汉仪旗黑-45S" panose="00020600040101010101" pitchFamily="18" charset="-122"/>
                  <a:ea typeface="汉仪旗黑-55S" panose="00020600040101010101" pitchFamily="18" charset="-122"/>
                  <a:sym typeface="汉仪旗黑-45S" panose="00020600040101010101" pitchFamily="18" charset="-122"/>
                </a:rPr>
                <a:t>汇报人：</a:t>
              </a:r>
              <a:r>
                <a:rPr lang="zh-CN" altLang="en-US" sz="1465" b="1">
                  <a:solidFill>
                    <a:schemeClr val="bg1"/>
                  </a:solidFill>
                  <a:latin typeface="汉仪旗黑-45S" panose="00020600040101010101" pitchFamily="18" charset="-122"/>
                  <a:ea typeface="汉仪旗黑-55S" panose="00020600040101010101" pitchFamily="18" charset="-122"/>
                  <a:sym typeface="汉仪旗黑-45S" panose="00020600040101010101" pitchFamily="18" charset="-122"/>
                </a:rPr>
                <a:t>蒲泓宇</a:t>
              </a:r>
              <a:endParaRPr lang="zh-CN" altLang="en-US" sz="1465" b="1">
                <a:solidFill>
                  <a:schemeClr val="bg1"/>
                </a:solidFill>
                <a:latin typeface="汉仪旗黑-45S" panose="00020600040101010101" pitchFamily="18" charset="-122"/>
                <a:ea typeface="汉仪旗黑-55S" panose="00020600040101010101" pitchFamily="18" charset="-122"/>
                <a:sym typeface="汉仪旗黑-45S" panose="00020600040101010101" pitchFamily="18" charset="-122"/>
              </a:endParaRPr>
            </a:p>
          </p:txBody>
        </p:sp>
      </p:grpSp>
      <p:sp>
        <p:nvSpPr>
          <p:cNvPr id="2" name="矩形 1"/>
          <p:cNvSpPr/>
          <p:nvPr/>
        </p:nvSpPr>
        <p:spPr>
          <a:xfrm>
            <a:off x="421640" y="167005"/>
            <a:ext cx="2910205" cy="542925"/>
          </a:xfrm>
          <a:prstGeom prst="rect">
            <a:avLst/>
          </a:prstGeom>
        </p:spPr>
        <p:txBody>
          <a:bodyPr wrap="square">
            <a:spAutoFit/>
          </a:bodyPr>
          <a:lstStyle/>
          <a:p>
            <a:pPr algn="dist"/>
            <a:r>
              <a:rPr lang="zh-CN" altLang="en-US" sz="2940">
                <a:solidFill>
                  <a:schemeClr val="bg1"/>
                </a:solidFill>
                <a:latin typeface="汉仪旗黑-45S" panose="00020600040101010101" pitchFamily="18" charset="-122"/>
                <a:ea typeface="汉仪旗黑-55S" panose="00020600040101010101" pitchFamily="18" charset="-122"/>
                <a:sym typeface="汉仪旗黑-45S" panose="00020600040101010101" pitchFamily="18" charset="-122"/>
              </a:rPr>
              <a:t>博士生论坛</a:t>
            </a:r>
            <a:endParaRPr lang="zh-CN" altLang="en-US" sz="2940">
              <a:solidFill>
                <a:schemeClr val="bg1"/>
              </a:solidFill>
              <a:latin typeface="汉仪旗黑-45S" panose="00020600040101010101" pitchFamily="18" charset="-122"/>
              <a:ea typeface="汉仪旗黑-55S" panose="00020600040101010101" pitchFamily="18" charset="-122"/>
              <a:sym typeface="汉仪旗黑-45S" panose="00020600040101010101" pitchFamily="18" charset="-122"/>
            </a:endParaRPr>
          </a:p>
        </p:txBody>
      </p:sp>
      <p:sp>
        <p:nvSpPr>
          <p:cNvPr id="5" name="矩形 4"/>
          <p:cNvSpPr/>
          <p:nvPr/>
        </p:nvSpPr>
        <p:spPr>
          <a:xfrm>
            <a:off x="4230452" y="5592230"/>
            <a:ext cx="3731096" cy="1123950"/>
          </a:xfrm>
          <a:prstGeom prst="rect">
            <a:avLst/>
          </a:prstGeom>
        </p:spPr>
        <p:txBody>
          <a:bodyPr wrap="square">
            <a:spAutoFit/>
          </a:bodyPr>
          <a:p>
            <a:pPr algn="ctr">
              <a:lnSpc>
                <a:spcPct val="140000"/>
              </a:lnSpc>
            </a:pPr>
            <a:r>
              <a:rPr lang="zh-CN" altLang="en-US" sz="1600">
                <a:solidFill>
                  <a:schemeClr val="tx1">
                    <a:lumMod val="75000"/>
                    <a:lumOff val="25000"/>
                  </a:schemeClr>
                </a:solidFill>
                <a:latin typeface="+mn-ea"/>
                <a:sym typeface="汉仪旗黑-45S" panose="00020600040101010101" pitchFamily="18" charset="-122"/>
              </a:rPr>
              <a:t>吉林大学商学与</a:t>
            </a:r>
            <a:r>
              <a:rPr lang="zh-CN" altLang="en-US" sz="1600">
                <a:solidFill>
                  <a:schemeClr val="tx1">
                    <a:lumMod val="75000"/>
                    <a:lumOff val="25000"/>
                  </a:schemeClr>
                </a:solidFill>
                <a:latin typeface="+mn-ea"/>
                <a:sym typeface="汉仪旗黑-45S" panose="00020600040101010101" pitchFamily="18" charset="-122"/>
              </a:rPr>
              <a:t>管理学院</a:t>
            </a:r>
            <a:endParaRPr lang="zh-CN" altLang="en-US" sz="1600">
              <a:solidFill>
                <a:schemeClr val="tx1">
                  <a:lumMod val="75000"/>
                  <a:lumOff val="25000"/>
                </a:schemeClr>
              </a:solidFill>
              <a:latin typeface="+mn-ea"/>
              <a:sym typeface="汉仪旗黑-45S" panose="00020600040101010101" pitchFamily="18" charset="-122"/>
            </a:endParaRPr>
          </a:p>
          <a:p>
            <a:pPr algn="ctr">
              <a:lnSpc>
                <a:spcPct val="140000"/>
              </a:lnSpc>
            </a:pPr>
            <a:r>
              <a:rPr lang="zh-CN" altLang="en-US" sz="1600">
                <a:solidFill>
                  <a:schemeClr val="tx1">
                    <a:lumMod val="75000"/>
                    <a:lumOff val="25000"/>
                  </a:schemeClr>
                </a:solidFill>
                <a:latin typeface="+mn-ea"/>
                <a:sym typeface="汉仪旗黑-45S" panose="00020600040101010101" pitchFamily="18" charset="-122"/>
              </a:rPr>
              <a:t>复旦大学国家智能评价与治理</a:t>
            </a:r>
            <a:r>
              <a:rPr lang="zh-CN" altLang="en-US" sz="1600">
                <a:solidFill>
                  <a:schemeClr val="tx1">
                    <a:lumMod val="75000"/>
                    <a:lumOff val="25000"/>
                  </a:schemeClr>
                </a:solidFill>
                <a:latin typeface="+mn-ea"/>
                <a:sym typeface="汉仪旗黑-45S" panose="00020600040101010101" pitchFamily="18" charset="-122"/>
              </a:rPr>
              <a:t>实验基地</a:t>
            </a:r>
            <a:endParaRPr lang="zh-CN" altLang="en-US" sz="1600">
              <a:solidFill>
                <a:schemeClr val="tx1">
                  <a:lumMod val="75000"/>
                  <a:lumOff val="25000"/>
                </a:schemeClr>
              </a:solidFill>
              <a:latin typeface="+mn-ea"/>
              <a:sym typeface="汉仪旗黑-45S" panose="00020600040101010101" pitchFamily="18" charset="-122"/>
            </a:endParaRPr>
          </a:p>
          <a:p>
            <a:pPr algn="ctr">
              <a:lnSpc>
                <a:spcPct val="140000"/>
              </a:lnSpc>
            </a:pPr>
            <a:r>
              <a:rPr lang="zh-CN" altLang="en-US" sz="1600">
                <a:solidFill>
                  <a:schemeClr val="tx1">
                    <a:lumMod val="75000"/>
                    <a:lumOff val="25000"/>
                  </a:schemeClr>
                </a:solidFill>
                <a:latin typeface="+mn-ea"/>
                <a:sym typeface="汉仪旗黑-45S" panose="00020600040101010101" pitchFamily="18" charset="-122"/>
              </a:rPr>
              <a:t>复旦发展</a:t>
            </a:r>
            <a:r>
              <a:rPr lang="zh-CN" altLang="en-US" sz="1600">
                <a:solidFill>
                  <a:schemeClr val="tx1">
                    <a:lumMod val="75000"/>
                    <a:lumOff val="25000"/>
                  </a:schemeClr>
                </a:solidFill>
                <a:latin typeface="+mn-ea"/>
                <a:sym typeface="汉仪旗黑-45S" panose="00020600040101010101" pitchFamily="18" charset="-122"/>
              </a:rPr>
              <a:t>研究院 </a:t>
            </a:r>
            <a:endParaRPr lang="en-US" altLang="zh-CN" sz="1600">
              <a:solidFill>
                <a:schemeClr val="tx1">
                  <a:lumMod val="75000"/>
                  <a:lumOff val="25000"/>
                </a:schemeClr>
              </a:solidFill>
              <a:latin typeface="+mn-ea"/>
              <a:sym typeface="汉仪旗黑-45S" panose="00020600040101010101" pitchFamily="18" charset="-122"/>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椭圆 8"/>
          <p:cNvSpPr/>
          <p:nvPr/>
        </p:nvSpPr>
        <p:spPr>
          <a:xfrm>
            <a:off x="898829" y="1862909"/>
            <a:ext cx="3233057" cy="323305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grpSp>
        <p:nvGrpSpPr>
          <p:cNvPr id="7" name="组合 6"/>
          <p:cNvGrpSpPr/>
          <p:nvPr/>
        </p:nvGrpSpPr>
        <p:grpSpPr>
          <a:xfrm>
            <a:off x="1272995" y="2757313"/>
            <a:ext cx="2445471" cy="1551217"/>
            <a:chOff x="447543" y="1996459"/>
            <a:chExt cx="1834103" cy="1163413"/>
          </a:xfrm>
        </p:grpSpPr>
        <p:sp>
          <p:nvSpPr>
            <p:cNvPr id="17" name="矩形 16"/>
            <p:cNvSpPr/>
            <p:nvPr/>
          </p:nvSpPr>
          <p:spPr bwMode="auto">
            <a:xfrm>
              <a:off x="538028" y="1996459"/>
              <a:ext cx="1653132" cy="761048"/>
            </a:xfrm>
            <a:prstGeom prst="rect">
              <a:avLst/>
            </a:prstGeom>
          </p:spPr>
          <p:txBody>
            <a:bodyPr wrap="square">
              <a:spAutoFit/>
            </a:bodyPr>
            <a:lstStyle/>
            <a:p>
              <a:pPr algn="ctr"/>
              <a:r>
                <a:rPr lang="zh-CN" altLang="en-US" sz="6000" b="1" kern="100">
                  <a:solidFill>
                    <a:schemeClr val="bg1"/>
                  </a:solidFill>
                  <a:latin typeface="汉仪旗黑-45S" panose="00020600040101010101" pitchFamily="18" charset="-122"/>
                  <a:ea typeface="+mj-ea"/>
                  <a:cs typeface="Times New Roman" panose="02020603050405020304" pitchFamily="18" charset="0"/>
                  <a:sym typeface="汉仪旗黑-45S" panose="00020600040101010101" pitchFamily="18" charset="-122"/>
                </a:rPr>
                <a:t>目 录</a:t>
              </a:r>
              <a:endParaRPr lang="zh-CN" altLang="en-US" sz="6000" b="1" kern="100">
                <a:solidFill>
                  <a:schemeClr val="bg1"/>
                </a:solidFill>
                <a:latin typeface="汉仪旗黑-45S" panose="00020600040101010101" pitchFamily="18" charset="-122"/>
                <a:ea typeface="+mj-ea"/>
                <a:cs typeface="Times New Roman" panose="02020603050405020304" pitchFamily="18" charset="0"/>
                <a:sym typeface="汉仪旗黑-45S" panose="00020600040101010101" pitchFamily="18" charset="-122"/>
              </a:endParaRPr>
            </a:p>
          </p:txBody>
        </p:sp>
        <p:sp>
          <p:nvSpPr>
            <p:cNvPr id="21" name="文本框 20"/>
            <p:cNvSpPr txBox="1"/>
            <p:nvPr/>
          </p:nvSpPr>
          <p:spPr>
            <a:xfrm>
              <a:off x="447543" y="2783634"/>
              <a:ext cx="1834103" cy="376238"/>
            </a:xfrm>
            <a:prstGeom prst="rect">
              <a:avLst/>
            </a:prstGeom>
            <a:noFill/>
          </p:spPr>
          <p:txBody>
            <a:bodyPr wrap="square">
              <a:spAutoFit/>
            </a:bodyPr>
            <a:lstStyle/>
            <a:p>
              <a:pPr marL="0" marR="0" lvl="0" indent="0" algn="ctr" defTabSz="685800" rtl="0" eaLnBrk="1" fontAlgn="auto" latinLnBrk="0" hangingPunct="1">
                <a:lnSpc>
                  <a:spcPct val="100000"/>
                </a:lnSpc>
                <a:spcBef>
                  <a:spcPts val="0"/>
                </a:spcBef>
                <a:spcAft>
                  <a:spcPts val="0"/>
                </a:spcAft>
                <a:buClrTx/>
                <a:buSzTx/>
                <a:buFontTx/>
                <a:buNone/>
                <a:defRPr/>
              </a:pPr>
              <a:r>
                <a:rPr kumimoji="0" lang="en-US" altLang="zh-CN" sz="2665" b="1" i="0" u="none" strike="noStrike" kern="100" cap="none" spc="0" normalizeH="0" baseline="0" noProof="0">
                  <a:ln>
                    <a:noFill/>
                  </a:ln>
                  <a:solidFill>
                    <a:schemeClr val="bg1"/>
                  </a:solidFill>
                  <a:effectLst/>
                  <a:uLnTx/>
                  <a:uFillTx/>
                  <a:latin typeface="汉仪旗黑-45S" panose="00020600040101010101" pitchFamily="18" charset="-122"/>
                  <a:ea typeface="汉仪雅酷黑 65W"/>
                  <a:cs typeface="Times New Roman" panose="02020603050405020304" pitchFamily="18" charset="0"/>
                  <a:sym typeface="汉仪旗黑-45S" panose="00020600040101010101" pitchFamily="18" charset="-122"/>
                </a:rPr>
                <a:t>CONTENTS</a:t>
              </a:r>
              <a:endParaRPr kumimoji="0" lang="zh-CN" altLang="en-US" sz="2665" b="1" i="0" u="none" strike="noStrike" kern="100" cap="none" spc="0" normalizeH="0" baseline="0" noProof="0">
                <a:ln>
                  <a:noFill/>
                </a:ln>
                <a:solidFill>
                  <a:schemeClr val="bg1"/>
                </a:solidFill>
                <a:effectLst/>
                <a:uLnTx/>
                <a:uFillTx/>
                <a:latin typeface="汉仪旗黑-45S" panose="00020600040101010101" pitchFamily="18" charset="-122"/>
                <a:ea typeface="汉仪雅酷黑 65W"/>
                <a:cs typeface="Times New Roman" panose="02020603050405020304" pitchFamily="18" charset="0"/>
                <a:sym typeface="汉仪旗黑-45S" panose="00020600040101010101" pitchFamily="18" charset="-122"/>
              </a:endParaRPr>
            </a:p>
          </p:txBody>
        </p:sp>
      </p:grpSp>
      <p:grpSp>
        <p:nvGrpSpPr>
          <p:cNvPr id="2" name="组合 1"/>
          <p:cNvGrpSpPr/>
          <p:nvPr/>
        </p:nvGrpSpPr>
        <p:grpSpPr>
          <a:xfrm>
            <a:off x="5465445" y="1496695"/>
            <a:ext cx="5563870" cy="4124368"/>
            <a:chOff x="4808787" y="1034119"/>
            <a:chExt cx="3424730" cy="2509827"/>
          </a:xfrm>
        </p:grpSpPr>
        <p:sp>
          <p:nvSpPr>
            <p:cNvPr id="5" name="椭圆 4"/>
            <p:cNvSpPr/>
            <p:nvPr/>
          </p:nvSpPr>
          <p:spPr>
            <a:xfrm>
              <a:off x="4907675" y="1034119"/>
              <a:ext cx="453790" cy="48920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22" name="文本框 6"/>
            <p:cNvSpPr txBox="1">
              <a:spLocks noChangeArrowheads="1"/>
            </p:cNvSpPr>
            <p:nvPr/>
          </p:nvSpPr>
          <p:spPr bwMode="auto">
            <a:xfrm>
              <a:off x="5546469" y="1113388"/>
              <a:ext cx="2429351" cy="317638"/>
            </a:xfrm>
            <a:prstGeom prst="rect">
              <a:avLst/>
            </a:prstGeom>
          </p:spPr>
          <p:txBody>
            <a:bodyPr wrap="square">
              <a:spAutoFit/>
            </a:bodyPr>
            <a:lstStyle>
              <a:defPPr>
                <a:defRPr lang="zh-CN"/>
              </a:defPPr>
              <a:lvl1pPr algn="ctr">
                <a:defRPr sz="3600" b="1" kern="100">
                  <a:solidFill>
                    <a:schemeClr val="bg1"/>
                  </a:solidFill>
                  <a:latin typeface="+mj-ea"/>
                  <a:ea typeface="+mj-ea"/>
                  <a:cs typeface="Times New Roman" panose="02020603050405020304" pitchFamily="18" charset="0"/>
                </a:defRPr>
              </a:lvl1pPr>
            </a:lstStyle>
            <a:p>
              <a:pPr algn="l"/>
              <a:r>
                <a:rPr lang="zh-CN" altLang="en-US" sz="2800">
                  <a:solidFill>
                    <a:schemeClr val="accent1"/>
                  </a:solidFill>
                  <a:latin typeface="汉仪旗黑-45S" panose="00020600040101010101" pitchFamily="18" charset="-122"/>
                  <a:sym typeface="汉仪旗黑-45S" panose="00020600040101010101" pitchFamily="18" charset="-122"/>
                </a:rPr>
                <a:t>背景意义与</a:t>
              </a:r>
              <a:r>
                <a:rPr lang="zh-CN" altLang="en-US" sz="2800">
                  <a:solidFill>
                    <a:schemeClr val="accent1"/>
                  </a:solidFill>
                  <a:latin typeface="汉仪旗黑-45S" panose="00020600040101010101" pitchFamily="18" charset="-122"/>
                  <a:sym typeface="汉仪旗黑-45S" panose="00020600040101010101" pitchFamily="18" charset="-122"/>
                </a:rPr>
                <a:t>研究现状</a:t>
              </a:r>
              <a:endParaRPr lang="zh-CN" altLang="en-US" sz="2800">
                <a:solidFill>
                  <a:schemeClr val="accent1"/>
                </a:solidFill>
                <a:latin typeface="汉仪旗黑-45S" panose="00020600040101010101" pitchFamily="18" charset="-122"/>
                <a:sym typeface="汉仪旗黑-45S" panose="00020600040101010101" pitchFamily="18" charset="-122"/>
              </a:endParaRPr>
            </a:p>
          </p:txBody>
        </p:sp>
        <p:sp>
          <p:nvSpPr>
            <p:cNvPr id="23" name="矩形 22"/>
            <p:cNvSpPr/>
            <p:nvPr/>
          </p:nvSpPr>
          <p:spPr>
            <a:xfrm>
              <a:off x="5406446" y="1448218"/>
              <a:ext cx="2197540" cy="347392"/>
            </a:xfrm>
            <a:prstGeom prst="rect">
              <a:avLst/>
            </a:prstGeom>
          </p:spPr>
          <p:txBody>
            <a:bodyPr wrap="square">
              <a:spAutoFit/>
            </a:bodyPr>
            <a:lstStyle/>
            <a:p>
              <a:pPr algn="ctr">
                <a:lnSpc>
                  <a:spcPct val="130000"/>
                </a:lnSpc>
                <a:spcBef>
                  <a:spcPts val="600"/>
                </a:spcBef>
              </a:pPr>
              <a:r>
                <a:rPr lang="en-US" altLang="zh-CN" sz="1200">
                  <a:solidFill>
                    <a:schemeClr val="tx1">
                      <a:lumMod val="65000"/>
                      <a:lumOff val="35000"/>
                    </a:schemeClr>
                  </a:solidFill>
                  <a:latin typeface="汉仪旗黑-45S" panose="00020600040101010101" pitchFamily="18" charset="-122"/>
                  <a:sym typeface="汉仪旗黑-45S" panose="00020600040101010101" pitchFamily="18" charset="-122"/>
                </a:rPr>
                <a:t>Background</a:t>
              </a:r>
              <a:r>
                <a:rPr lang="zh-CN" altLang="en-US" sz="1200">
                  <a:solidFill>
                    <a:schemeClr val="tx1">
                      <a:lumMod val="65000"/>
                      <a:lumOff val="35000"/>
                    </a:schemeClr>
                  </a:solidFill>
                  <a:latin typeface="汉仪旗黑-45S" panose="00020600040101010101" pitchFamily="18" charset="-122"/>
                  <a:sym typeface="汉仪旗黑-45S" panose="00020600040101010101" pitchFamily="18" charset="-122"/>
                </a:rPr>
                <a:t>，</a:t>
              </a:r>
              <a:r>
                <a:rPr lang="en-US" altLang="zh-CN" sz="1200">
                  <a:solidFill>
                    <a:schemeClr val="tx1">
                      <a:lumMod val="65000"/>
                      <a:lumOff val="35000"/>
                    </a:schemeClr>
                  </a:solidFill>
                  <a:latin typeface="汉仪旗黑-45S" panose="00020600040101010101" pitchFamily="18" charset="-122"/>
                  <a:sym typeface="汉仪旗黑-45S" panose="00020600040101010101" pitchFamily="18" charset="-122"/>
                </a:rPr>
                <a:t>Significance And Literature Review Of The Selected Topic</a:t>
              </a:r>
              <a:endParaRPr lang="en-US" altLang="zh-CN" sz="1200">
                <a:solidFill>
                  <a:schemeClr val="tx1">
                    <a:lumMod val="65000"/>
                    <a:lumOff val="35000"/>
                  </a:schemeClr>
                </a:solidFill>
                <a:latin typeface="汉仪旗黑-45S" panose="00020600040101010101" pitchFamily="18" charset="-122"/>
                <a:ea typeface="汉仪旗黑-55S" panose="00020600040101010101" pitchFamily="18" charset="-122"/>
                <a:sym typeface="汉仪旗黑-45S" panose="00020600040101010101" pitchFamily="18" charset="-122"/>
              </a:endParaRPr>
            </a:p>
          </p:txBody>
        </p:sp>
        <p:sp>
          <p:nvSpPr>
            <p:cNvPr id="33" name="椭圆 32"/>
            <p:cNvSpPr/>
            <p:nvPr/>
          </p:nvSpPr>
          <p:spPr>
            <a:xfrm>
              <a:off x="4907675" y="1998238"/>
              <a:ext cx="453790" cy="48920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34" name="文本框 6"/>
            <p:cNvSpPr txBox="1">
              <a:spLocks noChangeArrowheads="1"/>
            </p:cNvSpPr>
            <p:nvPr/>
          </p:nvSpPr>
          <p:spPr bwMode="auto">
            <a:xfrm>
              <a:off x="5551194" y="2077262"/>
              <a:ext cx="1933743" cy="317638"/>
            </a:xfrm>
            <a:prstGeom prst="rect">
              <a:avLst/>
            </a:prstGeom>
          </p:spPr>
          <p:txBody>
            <a:bodyPr wrap="square">
              <a:spAutoFit/>
            </a:bodyPr>
            <a:lstStyle>
              <a:defPPr>
                <a:defRPr lang="zh-CN"/>
              </a:defPPr>
              <a:lvl1pPr algn="ctr">
                <a:defRPr sz="3600" b="1" kern="100">
                  <a:solidFill>
                    <a:schemeClr val="bg1"/>
                  </a:solidFill>
                  <a:latin typeface="+mj-ea"/>
                  <a:ea typeface="+mj-ea"/>
                  <a:cs typeface="Times New Roman" panose="02020603050405020304" pitchFamily="18" charset="0"/>
                </a:defRPr>
              </a:lvl1pPr>
            </a:lstStyle>
            <a:p>
              <a:pPr algn="l"/>
              <a:r>
                <a:rPr lang="zh-CN" altLang="en-US" sz="2800">
                  <a:solidFill>
                    <a:schemeClr val="accent1"/>
                  </a:solidFill>
                  <a:latin typeface="汉仪旗黑-45S" panose="00020600040101010101" pitchFamily="18" charset="-122"/>
                  <a:sym typeface="汉仪旗黑-45S" panose="00020600040101010101" pitchFamily="18" charset="-122"/>
                </a:rPr>
                <a:t>研究</a:t>
              </a:r>
              <a:r>
                <a:rPr lang="zh-CN" altLang="en-US" sz="2800">
                  <a:solidFill>
                    <a:schemeClr val="accent1"/>
                  </a:solidFill>
                  <a:latin typeface="汉仪旗黑-45S" panose="00020600040101010101" pitchFamily="18" charset="-122"/>
                  <a:sym typeface="汉仪旗黑-45S" panose="00020600040101010101" pitchFamily="18" charset="-122"/>
                </a:rPr>
                <a:t>内容</a:t>
              </a:r>
              <a:endParaRPr lang="zh-CN" altLang="en-US" sz="2800">
                <a:solidFill>
                  <a:schemeClr val="accent1"/>
                </a:solidFill>
                <a:latin typeface="汉仪旗黑-45S" panose="00020600040101010101" pitchFamily="18" charset="-122"/>
                <a:sym typeface="汉仪旗黑-45S" panose="00020600040101010101" pitchFamily="18" charset="-122"/>
              </a:endParaRPr>
            </a:p>
          </p:txBody>
        </p:sp>
        <p:sp>
          <p:nvSpPr>
            <p:cNvPr id="35" name="矩形 34"/>
            <p:cNvSpPr/>
            <p:nvPr/>
          </p:nvSpPr>
          <p:spPr>
            <a:xfrm>
              <a:off x="5551098" y="2412330"/>
              <a:ext cx="1938908" cy="167706"/>
            </a:xfrm>
            <a:prstGeom prst="rect">
              <a:avLst/>
            </a:prstGeom>
          </p:spPr>
          <p:txBody>
            <a:bodyPr wrap="square">
              <a:spAutoFit/>
            </a:bodyPr>
            <a:lstStyle/>
            <a:p>
              <a:pPr lvl="0" fontAlgn="base">
                <a:spcBef>
                  <a:spcPct val="0"/>
                </a:spcBef>
                <a:spcAft>
                  <a:spcPct val="0"/>
                </a:spcAft>
                <a:defRPr/>
              </a:pPr>
              <a:r>
                <a:rPr lang="en-US" altLang="zh-CN" sz="1200">
                  <a:solidFill>
                    <a:schemeClr val="tx1">
                      <a:lumMod val="65000"/>
                      <a:lumOff val="35000"/>
                    </a:schemeClr>
                  </a:solidFill>
                  <a:latin typeface="汉仪旗黑-45S" panose="00020600040101010101" pitchFamily="18" charset="-122"/>
                  <a:ea typeface="汉仪旗黑-55S" panose="00020600040101010101" pitchFamily="18" charset="-122"/>
                  <a:sym typeface="汉仪旗黑-45S" panose="00020600040101010101" pitchFamily="18" charset="-122"/>
                </a:rPr>
                <a:t>Research </a:t>
              </a:r>
              <a:r>
                <a:rPr lang="en-US" altLang="zh-CN" sz="1200">
                  <a:solidFill>
                    <a:schemeClr val="tx1">
                      <a:lumMod val="65000"/>
                      <a:lumOff val="35000"/>
                    </a:schemeClr>
                  </a:solidFill>
                  <a:latin typeface="汉仪旗黑-45S" panose="00020600040101010101" pitchFamily="18" charset="-122"/>
                  <a:ea typeface="汉仪旗黑-55S" panose="00020600040101010101" pitchFamily="18" charset="-122"/>
                  <a:sym typeface="汉仪旗黑-45S" panose="00020600040101010101" pitchFamily="18" charset="-122"/>
                </a:rPr>
                <a:t>content</a:t>
              </a:r>
              <a:endParaRPr lang="en-US" altLang="zh-CN" sz="1200">
                <a:solidFill>
                  <a:schemeClr val="tx1">
                    <a:lumMod val="65000"/>
                    <a:lumOff val="35000"/>
                  </a:schemeClr>
                </a:solidFill>
                <a:latin typeface="汉仪旗黑-45S" panose="00020600040101010101" pitchFamily="18" charset="-122"/>
                <a:ea typeface="汉仪旗黑-55S" panose="00020600040101010101" pitchFamily="18" charset="-122"/>
                <a:sym typeface="汉仪旗黑-45S" panose="00020600040101010101" pitchFamily="18" charset="-122"/>
              </a:endParaRPr>
            </a:p>
          </p:txBody>
        </p:sp>
        <p:sp>
          <p:nvSpPr>
            <p:cNvPr id="37" name="椭圆 36"/>
            <p:cNvSpPr/>
            <p:nvPr/>
          </p:nvSpPr>
          <p:spPr>
            <a:xfrm>
              <a:off x="4907675" y="2961970"/>
              <a:ext cx="453790" cy="48920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38" name="文本框 6"/>
            <p:cNvSpPr txBox="1">
              <a:spLocks noChangeArrowheads="1"/>
            </p:cNvSpPr>
            <p:nvPr/>
          </p:nvSpPr>
          <p:spPr bwMode="auto">
            <a:xfrm>
              <a:off x="5542024" y="3041173"/>
              <a:ext cx="2429574" cy="317638"/>
            </a:xfrm>
            <a:prstGeom prst="rect">
              <a:avLst/>
            </a:prstGeom>
          </p:spPr>
          <p:txBody>
            <a:bodyPr wrap="square">
              <a:spAutoFit/>
            </a:bodyPr>
            <a:lstStyle>
              <a:defPPr>
                <a:defRPr lang="zh-CN"/>
              </a:defPPr>
              <a:lvl1pPr algn="ctr">
                <a:defRPr sz="3600" b="1" kern="100">
                  <a:solidFill>
                    <a:schemeClr val="bg1"/>
                  </a:solidFill>
                  <a:latin typeface="+mj-ea"/>
                  <a:ea typeface="+mj-ea"/>
                  <a:cs typeface="Times New Roman" panose="02020603050405020304" pitchFamily="18" charset="0"/>
                </a:defRPr>
              </a:lvl1pPr>
            </a:lstStyle>
            <a:p>
              <a:pPr algn="l"/>
              <a:r>
                <a:rPr lang="zh-CN" altLang="en-US" sz="2800">
                  <a:solidFill>
                    <a:schemeClr val="accent1"/>
                  </a:solidFill>
                  <a:latin typeface="汉仪旗黑-45S" panose="00020600040101010101" pitchFamily="18" charset="-122"/>
                  <a:sym typeface="汉仪旗黑-45S" panose="00020600040101010101" pitchFamily="18" charset="-122"/>
                </a:rPr>
                <a:t>创新点</a:t>
              </a:r>
              <a:endParaRPr lang="zh-CN" altLang="en-US" sz="2800">
                <a:solidFill>
                  <a:schemeClr val="accent1"/>
                </a:solidFill>
                <a:latin typeface="汉仪旗黑-45S" panose="00020600040101010101" pitchFamily="18" charset="-122"/>
                <a:sym typeface="汉仪旗黑-45S" panose="00020600040101010101" pitchFamily="18" charset="-122"/>
              </a:endParaRPr>
            </a:p>
          </p:txBody>
        </p:sp>
        <p:sp>
          <p:nvSpPr>
            <p:cNvPr id="39" name="矩形 38"/>
            <p:cNvSpPr/>
            <p:nvPr/>
          </p:nvSpPr>
          <p:spPr>
            <a:xfrm>
              <a:off x="5537088" y="3376240"/>
              <a:ext cx="2696429" cy="167706"/>
            </a:xfrm>
            <a:prstGeom prst="rect">
              <a:avLst/>
            </a:prstGeom>
          </p:spPr>
          <p:txBody>
            <a:bodyPr wrap="square">
              <a:spAutoFit/>
            </a:bodyPr>
            <a:lstStyle/>
            <a:p>
              <a:pPr lvl="0" fontAlgn="base">
                <a:spcBef>
                  <a:spcPct val="0"/>
                </a:spcBef>
                <a:spcAft>
                  <a:spcPct val="0"/>
                </a:spcAft>
                <a:defRPr/>
              </a:pPr>
              <a:r>
                <a:rPr lang="en-US" altLang="zh-CN" sz="1200">
                  <a:solidFill>
                    <a:schemeClr val="tx1">
                      <a:lumMod val="65000"/>
                      <a:lumOff val="35000"/>
                    </a:schemeClr>
                  </a:solidFill>
                  <a:latin typeface="汉仪旗黑-45S" panose="00020600040101010101" pitchFamily="18" charset="-122"/>
                  <a:ea typeface="汉仪旗黑-55S" panose="00020600040101010101" pitchFamily="18" charset="-122"/>
                  <a:sym typeface="汉仪旗黑-45S" panose="00020600040101010101" pitchFamily="18" charset="-122"/>
                </a:rPr>
                <a:t>Innovation</a:t>
              </a:r>
              <a:endParaRPr lang="en-US" altLang="zh-CN" sz="1200">
                <a:solidFill>
                  <a:schemeClr val="tx1">
                    <a:lumMod val="65000"/>
                    <a:lumOff val="35000"/>
                  </a:schemeClr>
                </a:solidFill>
                <a:latin typeface="汉仪旗黑-45S" panose="00020600040101010101" pitchFamily="18" charset="-122"/>
                <a:ea typeface="汉仪旗黑-55S" panose="00020600040101010101" pitchFamily="18" charset="-122"/>
                <a:sym typeface="汉仪旗黑-45S" panose="00020600040101010101" pitchFamily="18" charset="-122"/>
              </a:endParaRPr>
            </a:p>
          </p:txBody>
        </p:sp>
        <p:sp>
          <p:nvSpPr>
            <p:cNvPr id="25" name="文本框 24"/>
            <p:cNvSpPr txBox="1"/>
            <p:nvPr/>
          </p:nvSpPr>
          <p:spPr>
            <a:xfrm>
              <a:off x="4808787" y="1120085"/>
              <a:ext cx="670731" cy="317638"/>
            </a:xfrm>
            <a:prstGeom prst="rect">
              <a:avLst/>
            </a:prstGeom>
            <a:noFill/>
          </p:spPr>
          <p:txBody>
            <a:bodyPr wrap="square">
              <a:spAutoFit/>
            </a:bodyPr>
            <a:lstStyle/>
            <a:p>
              <a:pPr marL="0" marR="0" lvl="0" indent="0" algn="ctr" defTabSz="685800" rtl="0" eaLnBrk="1" fontAlgn="auto" latinLnBrk="0" hangingPunct="1">
                <a:lnSpc>
                  <a:spcPct val="100000"/>
                </a:lnSpc>
                <a:spcBef>
                  <a:spcPts val="0"/>
                </a:spcBef>
                <a:spcAft>
                  <a:spcPts val="0"/>
                </a:spcAft>
                <a:buClrTx/>
                <a:buSzTx/>
                <a:buFontTx/>
                <a:buNone/>
                <a:defRPr/>
              </a:pPr>
              <a:r>
                <a:rPr kumimoji="0" lang="en-US" altLang="zh-CN" sz="2800" b="1" i="0" u="none" strike="noStrike" kern="100" cap="none" spc="0" normalizeH="0" baseline="0" noProof="0">
                  <a:ln>
                    <a:noFill/>
                  </a:ln>
                  <a:solidFill>
                    <a:schemeClr val="bg1"/>
                  </a:solidFill>
                  <a:effectLst/>
                  <a:uLnTx/>
                  <a:uFillTx/>
                  <a:latin typeface="汉仪旗黑-45S" panose="00020600040101010101" pitchFamily="18" charset="-122"/>
                  <a:ea typeface="汉仪雅酷黑 65W"/>
                  <a:cs typeface="Times New Roman" panose="02020603050405020304" pitchFamily="18" charset="0"/>
                  <a:sym typeface="汉仪旗黑-45S" panose="00020600040101010101" pitchFamily="18" charset="-122"/>
                </a:rPr>
                <a:t>01</a:t>
              </a:r>
              <a:endParaRPr kumimoji="0" lang="en-US" altLang="zh-CN" sz="2800" b="1" i="0" u="none" strike="noStrike" kern="100" cap="none" spc="0" normalizeH="0" baseline="0" noProof="0">
                <a:ln>
                  <a:noFill/>
                </a:ln>
                <a:solidFill>
                  <a:schemeClr val="bg1"/>
                </a:solidFill>
                <a:effectLst/>
                <a:uLnTx/>
                <a:uFillTx/>
                <a:latin typeface="汉仪旗黑-45S" panose="00020600040101010101" pitchFamily="18" charset="-122"/>
                <a:ea typeface="汉仪雅酷黑 65W"/>
                <a:cs typeface="Times New Roman" panose="02020603050405020304" pitchFamily="18" charset="0"/>
                <a:sym typeface="汉仪旗黑-45S" panose="00020600040101010101" pitchFamily="18" charset="-122"/>
              </a:endParaRPr>
            </a:p>
          </p:txBody>
        </p:sp>
        <p:sp>
          <p:nvSpPr>
            <p:cNvPr id="26" name="文本框 25"/>
            <p:cNvSpPr txBox="1"/>
            <p:nvPr/>
          </p:nvSpPr>
          <p:spPr>
            <a:xfrm>
              <a:off x="4841619" y="2089688"/>
              <a:ext cx="564825" cy="317638"/>
            </a:xfrm>
            <a:prstGeom prst="rect">
              <a:avLst/>
            </a:prstGeom>
            <a:noFill/>
          </p:spPr>
          <p:txBody>
            <a:bodyPr wrap="square">
              <a:spAutoFit/>
            </a:bodyPr>
            <a:lstStyle/>
            <a:p>
              <a:pPr marL="0" marR="0" lvl="0" indent="0" algn="ctr" defTabSz="685800" rtl="0" eaLnBrk="1" fontAlgn="auto" latinLnBrk="0" hangingPunct="1">
                <a:lnSpc>
                  <a:spcPct val="100000"/>
                </a:lnSpc>
                <a:spcBef>
                  <a:spcPts val="0"/>
                </a:spcBef>
                <a:spcAft>
                  <a:spcPts val="0"/>
                </a:spcAft>
                <a:buClrTx/>
                <a:buSzTx/>
                <a:buFontTx/>
                <a:buNone/>
                <a:defRPr/>
              </a:pPr>
              <a:r>
                <a:rPr kumimoji="0" lang="en-US" altLang="zh-CN" sz="2800" b="1" i="0" u="none" strike="noStrike" kern="100" cap="none" spc="0" normalizeH="0" baseline="0" noProof="0">
                  <a:ln>
                    <a:noFill/>
                  </a:ln>
                  <a:solidFill>
                    <a:schemeClr val="bg1"/>
                  </a:solidFill>
                  <a:effectLst/>
                  <a:uLnTx/>
                  <a:uFillTx/>
                  <a:latin typeface="汉仪旗黑-45S" panose="00020600040101010101" pitchFamily="18" charset="-122"/>
                  <a:ea typeface="汉仪雅酷黑 65W"/>
                  <a:cs typeface="Times New Roman" panose="02020603050405020304" pitchFamily="18" charset="0"/>
                  <a:sym typeface="汉仪旗黑-45S" panose="00020600040101010101" pitchFamily="18" charset="-122"/>
                </a:rPr>
                <a:t>02</a:t>
              </a:r>
              <a:endParaRPr kumimoji="0" lang="en-US" altLang="zh-CN" sz="2800" b="1" i="0" u="none" strike="noStrike" kern="100" cap="none" spc="0" normalizeH="0" baseline="0" noProof="0">
                <a:ln>
                  <a:noFill/>
                </a:ln>
                <a:solidFill>
                  <a:schemeClr val="bg1"/>
                </a:solidFill>
                <a:effectLst/>
                <a:uLnTx/>
                <a:uFillTx/>
                <a:latin typeface="汉仪旗黑-45S" panose="00020600040101010101" pitchFamily="18" charset="-122"/>
                <a:ea typeface="汉仪雅酷黑 65W"/>
                <a:cs typeface="Times New Roman" panose="02020603050405020304" pitchFamily="18" charset="0"/>
                <a:sym typeface="汉仪旗黑-45S" panose="00020600040101010101" pitchFamily="18" charset="-122"/>
              </a:endParaRPr>
            </a:p>
          </p:txBody>
        </p:sp>
        <p:sp>
          <p:nvSpPr>
            <p:cNvPr id="27" name="文本框 26"/>
            <p:cNvSpPr txBox="1"/>
            <p:nvPr/>
          </p:nvSpPr>
          <p:spPr>
            <a:xfrm>
              <a:off x="4841619" y="3031526"/>
              <a:ext cx="564795" cy="287883"/>
            </a:xfrm>
            <a:prstGeom prst="rect">
              <a:avLst/>
            </a:prstGeom>
            <a:noFill/>
          </p:spPr>
          <p:txBody>
            <a:bodyPr wrap="square">
              <a:noAutofit/>
            </a:bodyPr>
            <a:lstStyle/>
            <a:p>
              <a:pPr marL="0" marR="0" lvl="0" indent="0" algn="ctr" defTabSz="685800" rtl="0" eaLnBrk="1" fontAlgn="auto" latinLnBrk="0" hangingPunct="1">
                <a:lnSpc>
                  <a:spcPct val="100000"/>
                </a:lnSpc>
                <a:spcBef>
                  <a:spcPts val="0"/>
                </a:spcBef>
                <a:spcAft>
                  <a:spcPts val="0"/>
                </a:spcAft>
                <a:buClrTx/>
                <a:buSzTx/>
                <a:buFontTx/>
                <a:buNone/>
                <a:defRPr/>
              </a:pPr>
              <a:r>
                <a:rPr kumimoji="0" lang="en-US" altLang="zh-CN" sz="2800" b="1" i="0" u="none" strike="noStrike" kern="100" cap="none" spc="0" normalizeH="0" baseline="0" noProof="0">
                  <a:ln>
                    <a:noFill/>
                  </a:ln>
                  <a:solidFill>
                    <a:schemeClr val="bg1"/>
                  </a:solidFill>
                  <a:effectLst/>
                  <a:uLnTx/>
                  <a:uFillTx/>
                  <a:latin typeface="汉仪旗黑-45S" panose="00020600040101010101" pitchFamily="18" charset="-122"/>
                  <a:ea typeface="汉仪雅酷黑 65W"/>
                  <a:cs typeface="Times New Roman" panose="02020603050405020304" pitchFamily="18" charset="0"/>
                  <a:sym typeface="汉仪旗黑-45S" panose="00020600040101010101" pitchFamily="18" charset="-122"/>
                </a:rPr>
                <a:t>03</a:t>
              </a:r>
              <a:endParaRPr kumimoji="0" lang="en-US" altLang="zh-CN" sz="2800" b="1" i="0" u="none" strike="noStrike" kern="100" cap="none" spc="0" normalizeH="0" baseline="0" noProof="0">
                <a:ln>
                  <a:noFill/>
                </a:ln>
                <a:solidFill>
                  <a:schemeClr val="bg1"/>
                </a:solidFill>
                <a:effectLst/>
                <a:uLnTx/>
                <a:uFillTx/>
                <a:latin typeface="汉仪旗黑-45S" panose="00020600040101010101" pitchFamily="18" charset="-122"/>
                <a:ea typeface="汉仪雅酷黑 65W"/>
                <a:cs typeface="Times New Roman" panose="02020603050405020304" pitchFamily="18" charset="0"/>
                <a:sym typeface="汉仪旗黑-45S" panose="00020600040101010101" pitchFamily="18" charset="-122"/>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Freeform 5"/>
          <p:cNvSpPr>
            <a:spLocks noEditPoints="1"/>
          </p:cNvSpPr>
          <p:nvPr/>
        </p:nvSpPr>
        <p:spPr bwMode="auto">
          <a:xfrm>
            <a:off x="2260993" y="800944"/>
            <a:ext cx="7670013" cy="5633723"/>
          </a:xfrm>
          <a:custGeom>
            <a:avLst/>
            <a:gdLst>
              <a:gd name="T0" fmla="*/ 690 w 702"/>
              <a:gd name="T1" fmla="*/ 144 h 517"/>
              <a:gd name="T2" fmla="*/ 358 w 702"/>
              <a:gd name="T3" fmla="*/ 1 h 517"/>
              <a:gd name="T4" fmla="*/ 351 w 702"/>
              <a:gd name="T5" fmla="*/ 0 h 517"/>
              <a:gd name="T6" fmla="*/ 345 w 702"/>
              <a:gd name="T7" fmla="*/ 1 h 517"/>
              <a:gd name="T8" fmla="*/ 12 w 702"/>
              <a:gd name="T9" fmla="*/ 144 h 517"/>
              <a:gd name="T10" fmla="*/ 0 w 702"/>
              <a:gd name="T11" fmla="*/ 164 h 517"/>
              <a:gd name="T12" fmla="*/ 12 w 702"/>
              <a:gd name="T13" fmla="*/ 183 h 517"/>
              <a:gd name="T14" fmla="*/ 345 w 702"/>
              <a:gd name="T15" fmla="*/ 326 h 517"/>
              <a:gd name="T16" fmla="*/ 358 w 702"/>
              <a:gd name="T17" fmla="*/ 326 h 517"/>
              <a:gd name="T18" fmla="*/ 616 w 702"/>
              <a:gd name="T19" fmla="*/ 215 h 517"/>
              <a:gd name="T20" fmla="*/ 616 w 702"/>
              <a:gd name="T21" fmla="*/ 329 h 517"/>
              <a:gd name="T22" fmla="*/ 593 w 702"/>
              <a:gd name="T23" fmla="*/ 370 h 517"/>
              <a:gd name="T24" fmla="*/ 616 w 702"/>
              <a:gd name="T25" fmla="*/ 412 h 517"/>
              <a:gd name="T26" fmla="*/ 616 w 702"/>
              <a:gd name="T27" fmla="*/ 452 h 517"/>
              <a:gd name="T28" fmla="*/ 650 w 702"/>
              <a:gd name="T29" fmla="*/ 452 h 517"/>
              <a:gd name="T30" fmla="*/ 650 w 702"/>
              <a:gd name="T31" fmla="*/ 412 h 517"/>
              <a:gd name="T32" fmla="*/ 674 w 702"/>
              <a:gd name="T33" fmla="*/ 370 h 517"/>
              <a:gd name="T34" fmla="*/ 650 w 702"/>
              <a:gd name="T35" fmla="*/ 329 h 517"/>
              <a:gd name="T36" fmla="*/ 650 w 702"/>
              <a:gd name="T37" fmla="*/ 200 h 517"/>
              <a:gd name="T38" fmla="*/ 690 w 702"/>
              <a:gd name="T39" fmla="*/ 183 h 517"/>
              <a:gd name="T40" fmla="*/ 702 w 702"/>
              <a:gd name="T41" fmla="*/ 164 h 517"/>
              <a:gd name="T42" fmla="*/ 690 w 702"/>
              <a:gd name="T43" fmla="*/ 144 h 517"/>
              <a:gd name="T44" fmla="*/ 351 w 702"/>
              <a:gd name="T45" fmla="*/ 355 h 517"/>
              <a:gd name="T46" fmla="*/ 336 w 702"/>
              <a:gd name="T47" fmla="*/ 352 h 517"/>
              <a:gd name="T48" fmla="*/ 129 w 702"/>
              <a:gd name="T49" fmla="*/ 262 h 517"/>
              <a:gd name="T50" fmla="*/ 129 w 702"/>
              <a:gd name="T51" fmla="*/ 386 h 517"/>
              <a:gd name="T52" fmla="*/ 327 w 702"/>
              <a:gd name="T53" fmla="*/ 517 h 517"/>
              <a:gd name="T54" fmla="*/ 375 w 702"/>
              <a:gd name="T55" fmla="*/ 517 h 517"/>
              <a:gd name="T56" fmla="*/ 574 w 702"/>
              <a:gd name="T57" fmla="*/ 386 h 517"/>
              <a:gd name="T58" fmla="*/ 574 w 702"/>
              <a:gd name="T59" fmla="*/ 262 h 517"/>
              <a:gd name="T60" fmla="*/ 366 w 702"/>
              <a:gd name="T61" fmla="*/ 352 h 517"/>
              <a:gd name="T62" fmla="*/ 351 w 702"/>
              <a:gd name="T63" fmla="*/ 355 h 5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02" h="517">
                <a:moveTo>
                  <a:pt x="690" y="144"/>
                </a:moveTo>
                <a:cubicBezTo>
                  <a:pt x="358" y="1"/>
                  <a:pt x="358" y="1"/>
                  <a:pt x="358" y="1"/>
                </a:cubicBezTo>
                <a:cubicBezTo>
                  <a:pt x="356" y="0"/>
                  <a:pt x="353" y="0"/>
                  <a:pt x="351" y="0"/>
                </a:cubicBezTo>
                <a:cubicBezTo>
                  <a:pt x="349" y="0"/>
                  <a:pt x="347" y="0"/>
                  <a:pt x="345" y="1"/>
                </a:cubicBezTo>
                <a:cubicBezTo>
                  <a:pt x="12" y="144"/>
                  <a:pt x="12" y="144"/>
                  <a:pt x="12" y="144"/>
                </a:cubicBezTo>
                <a:cubicBezTo>
                  <a:pt x="5" y="147"/>
                  <a:pt x="0" y="155"/>
                  <a:pt x="0" y="164"/>
                </a:cubicBezTo>
                <a:cubicBezTo>
                  <a:pt x="0" y="172"/>
                  <a:pt x="5" y="180"/>
                  <a:pt x="12" y="183"/>
                </a:cubicBezTo>
                <a:cubicBezTo>
                  <a:pt x="345" y="326"/>
                  <a:pt x="345" y="326"/>
                  <a:pt x="345" y="326"/>
                </a:cubicBezTo>
                <a:cubicBezTo>
                  <a:pt x="349" y="328"/>
                  <a:pt x="354" y="328"/>
                  <a:pt x="358" y="326"/>
                </a:cubicBezTo>
                <a:cubicBezTo>
                  <a:pt x="616" y="215"/>
                  <a:pt x="616" y="215"/>
                  <a:pt x="616" y="215"/>
                </a:cubicBezTo>
                <a:cubicBezTo>
                  <a:pt x="616" y="329"/>
                  <a:pt x="616" y="329"/>
                  <a:pt x="616" y="329"/>
                </a:cubicBezTo>
                <a:cubicBezTo>
                  <a:pt x="602" y="336"/>
                  <a:pt x="593" y="352"/>
                  <a:pt x="593" y="370"/>
                </a:cubicBezTo>
                <a:cubicBezTo>
                  <a:pt x="593" y="389"/>
                  <a:pt x="602" y="405"/>
                  <a:pt x="616" y="412"/>
                </a:cubicBezTo>
                <a:cubicBezTo>
                  <a:pt x="616" y="452"/>
                  <a:pt x="616" y="452"/>
                  <a:pt x="616" y="452"/>
                </a:cubicBezTo>
                <a:cubicBezTo>
                  <a:pt x="650" y="452"/>
                  <a:pt x="650" y="452"/>
                  <a:pt x="650" y="452"/>
                </a:cubicBezTo>
                <a:cubicBezTo>
                  <a:pt x="650" y="412"/>
                  <a:pt x="650" y="412"/>
                  <a:pt x="650" y="412"/>
                </a:cubicBezTo>
                <a:cubicBezTo>
                  <a:pt x="664" y="405"/>
                  <a:pt x="674" y="389"/>
                  <a:pt x="674" y="370"/>
                </a:cubicBezTo>
                <a:cubicBezTo>
                  <a:pt x="674" y="352"/>
                  <a:pt x="664" y="336"/>
                  <a:pt x="650" y="329"/>
                </a:cubicBezTo>
                <a:cubicBezTo>
                  <a:pt x="650" y="200"/>
                  <a:pt x="650" y="200"/>
                  <a:pt x="650" y="200"/>
                </a:cubicBezTo>
                <a:cubicBezTo>
                  <a:pt x="690" y="183"/>
                  <a:pt x="690" y="183"/>
                  <a:pt x="690" y="183"/>
                </a:cubicBezTo>
                <a:cubicBezTo>
                  <a:pt x="697" y="180"/>
                  <a:pt x="702" y="172"/>
                  <a:pt x="702" y="164"/>
                </a:cubicBezTo>
                <a:cubicBezTo>
                  <a:pt x="702" y="155"/>
                  <a:pt x="697" y="147"/>
                  <a:pt x="690" y="144"/>
                </a:cubicBezTo>
                <a:close/>
                <a:moveTo>
                  <a:pt x="351" y="355"/>
                </a:moveTo>
                <a:cubicBezTo>
                  <a:pt x="346" y="355"/>
                  <a:pt x="341" y="354"/>
                  <a:pt x="336" y="352"/>
                </a:cubicBezTo>
                <a:cubicBezTo>
                  <a:pt x="129" y="262"/>
                  <a:pt x="129" y="262"/>
                  <a:pt x="129" y="262"/>
                </a:cubicBezTo>
                <a:cubicBezTo>
                  <a:pt x="129" y="386"/>
                  <a:pt x="129" y="386"/>
                  <a:pt x="129" y="386"/>
                </a:cubicBezTo>
                <a:cubicBezTo>
                  <a:pt x="129" y="487"/>
                  <a:pt x="280" y="517"/>
                  <a:pt x="327" y="517"/>
                </a:cubicBezTo>
                <a:cubicBezTo>
                  <a:pt x="375" y="517"/>
                  <a:pt x="375" y="517"/>
                  <a:pt x="375" y="517"/>
                </a:cubicBezTo>
                <a:cubicBezTo>
                  <a:pt x="410" y="517"/>
                  <a:pt x="574" y="487"/>
                  <a:pt x="574" y="386"/>
                </a:cubicBezTo>
                <a:cubicBezTo>
                  <a:pt x="574" y="262"/>
                  <a:pt x="574" y="262"/>
                  <a:pt x="574" y="262"/>
                </a:cubicBezTo>
                <a:cubicBezTo>
                  <a:pt x="366" y="352"/>
                  <a:pt x="366" y="352"/>
                  <a:pt x="366" y="352"/>
                </a:cubicBezTo>
                <a:cubicBezTo>
                  <a:pt x="361" y="354"/>
                  <a:pt x="356" y="355"/>
                  <a:pt x="351" y="355"/>
                </a:cubicBezTo>
                <a:close/>
              </a:path>
            </a:pathLst>
          </a:custGeom>
          <a:solidFill>
            <a:schemeClr val="tx1">
              <a:lumMod val="50000"/>
              <a:lumOff val="50000"/>
              <a:alpha val="5000"/>
            </a:schemeClr>
          </a:solidFill>
          <a:ln>
            <a:noFill/>
          </a:ln>
        </p:spPr>
        <p:txBody>
          <a:bodyPr vert="horz" wrap="square" lIns="121920" tIns="60960" rIns="121920" bIns="60960" numCol="1" anchor="t" anchorCtr="0" compatLnSpc="1"/>
          <a:lstStyle/>
          <a:p>
            <a:endParaRPr lang="zh-CN" altLang="en-US" sz="1800">
              <a:latin typeface="汉仪旗黑-45S" panose="00020600040101010101" pitchFamily="18" charset="-122"/>
              <a:ea typeface="汉仪旗黑-55S" panose="00020600040101010101" pitchFamily="18" charset="-122"/>
              <a:sym typeface="汉仪旗黑-45S" panose="00020600040101010101" pitchFamily="18" charset="-122"/>
            </a:endParaRPr>
          </a:p>
        </p:txBody>
      </p:sp>
      <p:cxnSp>
        <p:nvCxnSpPr>
          <p:cNvPr id="10" name="直接连接符 9"/>
          <p:cNvCxnSpPr/>
          <p:nvPr/>
        </p:nvCxnSpPr>
        <p:spPr>
          <a:xfrm>
            <a:off x="541867" y="395973"/>
            <a:ext cx="42724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9" name="矩形 18"/>
          <p:cNvSpPr/>
          <p:nvPr/>
        </p:nvSpPr>
        <p:spPr>
          <a:xfrm>
            <a:off x="1010513" y="242085"/>
            <a:ext cx="1438307" cy="275590"/>
          </a:xfrm>
          <a:prstGeom prst="rect">
            <a:avLst/>
          </a:prstGeom>
        </p:spPr>
        <p:txBody>
          <a:bodyPr wrap="square">
            <a:spAutoFit/>
          </a:bodyPr>
          <a:lstStyle/>
          <a:p>
            <a:pPr algn="dist"/>
            <a:r>
              <a:rPr lang="zh-CN" altLang="en-US" sz="1200">
                <a:solidFill>
                  <a:schemeClr val="bg1"/>
                </a:solidFill>
                <a:latin typeface="汉仪旗黑-45S" panose="00020600040101010101" pitchFamily="18" charset="-122"/>
                <a:ea typeface="汉仪旗黑-55S" panose="00020600040101010101" pitchFamily="18" charset="-122"/>
                <a:sym typeface="汉仪旗黑-45S" panose="00020600040101010101" pitchFamily="18" charset="-122"/>
              </a:rPr>
              <a:t>金山大学</a:t>
            </a:r>
            <a:endParaRPr lang="en-US" altLang="zh-CN" sz="1200">
              <a:solidFill>
                <a:schemeClr val="bg1"/>
              </a:solidFill>
              <a:latin typeface="汉仪旗黑-45S" panose="00020600040101010101" pitchFamily="18" charset="-122"/>
              <a:ea typeface="汉仪旗黑-55S" panose="00020600040101010101" pitchFamily="18" charset="-122"/>
              <a:sym typeface="汉仪旗黑-45S" panose="00020600040101010101" pitchFamily="18" charset="-122"/>
            </a:endParaRPr>
          </a:p>
        </p:txBody>
      </p:sp>
      <p:grpSp>
        <p:nvGrpSpPr>
          <p:cNvPr id="4" name="组合 3"/>
          <p:cNvGrpSpPr/>
          <p:nvPr/>
        </p:nvGrpSpPr>
        <p:grpSpPr>
          <a:xfrm>
            <a:off x="11611429" y="313727"/>
            <a:ext cx="275771" cy="164495"/>
            <a:chOff x="6709229" y="856343"/>
            <a:chExt cx="232229" cy="58057"/>
          </a:xfrm>
        </p:grpSpPr>
        <p:cxnSp>
          <p:nvCxnSpPr>
            <p:cNvPr id="3" name="直接连接符 2"/>
            <p:cNvCxnSpPr/>
            <p:nvPr/>
          </p:nvCxnSpPr>
          <p:spPr>
            <a:xfrm>
              <a:off x="6709229" y="856343"/>
              <a:ext cx="232229"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6709229" y="885372"/>
              <a:ext cx="232229"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6709229" y="914400"/>
              <a:ext cx="232229"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29" name="组合 28"/>
          <p:cNvGrpSpPr/>
          <p:nvPr/>
        </p:nvGrpSpPr>
        <p:grpSpPr>
          <a:xfrm>
            <a:off x="2139584" y="3172447"/>
            <a:ext cx="7912831" cy="2292787"/>
            <a:chOff x="1604688" y="2447746"/>
            <a:chExt cx="5934623" cy="1719590"/>
          </a:xfrm>
        </p:grpSpPr>
        <p:sp>
          <p:nvSpPr>
            <p:cNvPr id="30" name="矩形 29"/>
            <p:cNvSpPr/>
            <p:nvPr/>
          </p:nvSpPr>
          <p:spPr bwMode="auto">
            <a:xfrm>
              <a:off x="1987393" y="2447746"/>
              <a:ext cx="5169217" cy="745331"/>
            </a:xfrm>
            <a:prstGeom prst="rect">
              <a:avLst/>
            </a:prstGeom>
          </p:spPr>
          <p:txBody>
            <a:bodyPr wrap="none">
              <a:spAutoFit/>
            </a:bodyPr>
            <a:lstStyle/>
            <a:p>
              <a:pPr algn="ctr">
                <a:defRPr/>
              </a:pPr>
              <a:r>
                <a:rPr lang="zh-CN" altLang="en-US" sz="5865" kern="100">
                  <a:solidFill>
                    <a:schemeClr val="accent1"/>
                  </a:solidFill>
                  <a:latin typeface="汉仪旗黑-45S" panose="00020600040101010101" pitchFamily="18" charset="-122"/>
                  <a:ea typeface="+mj-ea"/>
                  <a:cs typeface="Times New Roman" panose="02020603050405020304" pitchFamily="18" charset="0"/>
                  <a:sym typeface="汉仪旗黑-45S" panose="00020600040101010101" pitchFamily="18" charset="-122"/>
                </a:rPr>
                <a:t>背景</a:t>
              </a:r>
              <a:r>
                <a:rPr lang="zh-CN" altLang="en-US" sz="5865" kern="100">
                  <a:solidFill>
                    <a:schemeClr val="accent1"/>
                  </a:solidFill>
                  <a:latin typeface="汉仪旗黑-45S" panose="00020600040101010101" pitchFamily="18" charset="-122"/>
                  <a:ea typeface="+mj-ea"/>
                  <a:cs typeface="Times New Roman" panose="02020603050405020304" pitchFamily="18" charset="0"/>
                  <a:sym typeface="汉仪旗黑-45S" panose="00020600040101010101" pitchFamily="18" charset="-122"/>
                </a:rPr>
                <a:t>意义与</a:t>
              </a:r>
              <a:r>
                <a:rPr lang="zh-CN" altLang="en-US" sz="5865" kern="100">
                  <a:solidFill>
                    <a:schemeClr val="accent1"/>
                  </a:solidFill>
                  <a:latin typeface="汉仪旗黑-45S" panose="00020600040101010101" pitchFamily="18" charset="-122"/>
                  <a:ea typeface="+mj-ea"/>
                  <a:cs typeface="Times New Roman" panose="02020603050405020304" pitchFamily="18" charset="0"/>
                  <a:sym typeface="汉仪旗黑-45S" panose="00020600040101010101" pitchFamily="18" charset="-122"/>
                </a:rPr>
                <a:t>研究现状</a:t>
              </a:r>
              <a:endParaRPr lang="zh-CN" altLang="en-US" sz="5865" kern="100">
                <a:solidFill>
                  <a:schemeClr val="accent1"/>
                </a:solidFill>
                <a:latin typeface="汉仪旗黑-45S" panose="00020600040101010101" pitchFamily="18" charset="-122"/>
                <a:ea typeface="+mj-ea"/>
                <a:cs typeface="Times New Roman" panose="02020603050405020304" pitchFamily="18" charset="0"/>
                <a:sym typeface="汉仪旗黑-45S" panose="00020600040101010101" pitchFamily="18" charset="-122"/>
              </a:endParaRPr>
            </a:p>
          </p:txBody>
        </p:sp>
        <p:sp>
          <p:nvSpPr>
            <p:cNvPr id="31" name="矩形 30"/>
            <p:cNvSpPr/>
            <p:nvPr/>
          </p:nvSpPr>
          <p:spPr>
            <a:xfrm>
              <a:off x="1604688" y="3174802"/>
              <a:ext cx="5934623" cy="278130"/>
            </a:xfrm>
            <a:prstGeom prst="rect">
              <a:avLst/>
            </a:prstGeom>
          </p:spPr>
          <p:txBody>
            <a:bodyPr wrap="square">
              <a:spAutoFit/>
            </a:bodyPr>
            <a:lstStyle/>
            <a:p>
              <a:pPr algn="ctr">
                <a:lnSpc>
                  <a:spcPct val="130000"/>
                </a:lnSpc>
                <a:spcBef>
                  <a:spcPts val="600"/>
                </a:spcBef>
              </a:pPr>
              <a:r>
                <a:rPr lang="en-US" altLang="zh-CN" sz="1400">
                  <a:solidFill>
                    <a:schemeClr val="tx1">
                      <a:lumMod val="65000"/>
                      <a:lumOff val="35000"/>
                    </a:schemeClr>
                  </a:solidFill>
                  <a:latin typeface="汉仪旗黑-45S" panose="00020600040101010101" pitchFamily="18" charset="-122"/>
                  <a:sym typeface="汉仪旗黑-45S" panose="00020600040101010101" pitchFamily="18" charset="-122"/>
                </a:rPr>
                <a:t>Background</a:t>
              </a:r>
              <a:r>
                <a:rPr lang="zh-CN" altLang="en-US" sz="1400">
                  <a:solidFill>
                    <a:schemeClr val="tx1">
                      <a:lumMod val="65000"/>
                      <a:lumOff val="35000"/>
                    </a:schemeClr>
                  </a:solidFill>
                  <a:latin typeface="汉仪旗黑-45S" panose="00020600040101010101" pitchFamily="18" charset="-122"/>
                  <a:sym typeface="汉仪旗黑-45S" panose="00020600040101010101" pitchFamily="18" charset="-122"/>
                </a:rPr>
                <a:t>，</a:t>
              </a:r>
              <a:r>
                <a:rPr lang="en-US" altLang="zh-CN" sz="1400">
                  <a:solidFill>
                    <a:schemeClr val="tx1">
                      <a:lumMod val="65000"/>
                      <a:lumOff val="35000"/>
                    </a:schemeClr>
                  </a:solidFill>
                  <a:latin typeface="汉仪旗黑-45S" panose="00020600040101010101" pitchFamily="18" charset="-122"/>
                  <a:sym typeface="汉仪旗黑-45S" panose="00020600040101010101" pitchFamily="18" charset="-122"/>
                </a:rPr>
                <a:t>Significance And Literature </a:t>
              </a:r>
              <a:r>
                <a:rPr lang="en-US" altLang="zh-CN" sz="1400">
                  <a:solidFill>
                    <a:schemeClr val="tx1">
                      <a:lumMod val="65000"/>
                      <a:lumOff val="35000"/>
                    </a:schemeClr>
                  </a:solidFill>
                  <a:latin typeface="汉仪旗黑-45S" panose="00020600040101010101" pitchFamily="18" charset="-122"/>
                  <a:sym typeface="汉仪旗黑-45S" panose="00020600040101010101" pitchFamily="18" charset="-122"/>
                </a:rPr>
                <a:t>Review Of The Selected Topic</a:t>
              </a:r>
              <a:endParaRPr lang="en-US" altLang="zh-CN" sz="1400">
                <a:solidFill>
                  <a:schemeClr val="tx1">
                    <a:lumMod val="65000"/>
                    <a:lumOff val="35000"/>
                  </a:schemeClr>
                </a:solidFill>
                <a:latin typeface="汉仪旗黑-45S" panose="00020600040101010101" pitchFamily="18" charset="-122"/>
                <a:sym typeface="汉仪旗黑-45S" panose="00020600040101010101" pitchFamily="18" charset="-122"/>
              </a:endParaRPr>
            </a:p>
          </p:txBody>
        </p:sp>
        <p:cxnSp>
          <p:nvCxnSpPr>
            <p:cNvPr id="32" name="直接连接符 31"/>
            <p:cNvCxnSpPr/>
            <p:nvPr/>
          </p:nvCxnSpPr>
          <p:spPr>
            <a:xfrm>
              <a:off x="4293523" y="3702562"/>
              <a:ext cx="55695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34" name="矩形: 圆角 33"/>
            <p:cNvSpPr/>
            <p:nvPr/>
          </p:nvSpPr>
          <p:spPr>
            <a:xfrm>
              <a:off x="3959488" y="3915489"/>
              <a:ext cx="1152000" cy="251847"/>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65" b="1">
                  <a:solidFill>
                    <a:schemeClr val="bg1"/>
                  </a:solidFill>
                  <a:latin typeface="汉仪旗黑-45S" panose="00020600040101010101" pitchFamily="18" charset="-122"/>
                  <a:ea typeface="汉仪旗黑-55S" panose="00020600040101010101" pitchFamily="18" charset="-122"/>
                  <a:sym typeface="汉仪旗黑-45S" panose="00020600040101010101" pitchFamily="18" charset="-122"/>
                </a:rPr>
                <a:t>第一单元</a:t>
              </a:r>
              <a:endParaRPr lang="zh-CN" altLang="en-US" sz="1465" b="1">
                <a:solidFill>
                  <a:schemeClr val="bg1"/>
                </a:solidFill>
                <a:latin typeface="汉仪旗黑-45S" panose="00020600040101010101" pitchFamily="18" charset="-122"/>
                <a:ea typeface="汉仪旗黑-55S" panose="00020600040101010101" pitchFamily="18" charset="-122"/>
                <a:sym typeface="汉仪旗黑-45S" panose="00020600040101010101" pitchFamily="18" charset="-122"/>
              </a:endParaRPr>
            </a:p>
          </p:txBody>
        </p:sp>
      </p:grpSp>
      <p:sp>
        <p:nvSpPr>
          <p:cNvPr id="5" name="椭圆 4"/>
          <p:cNvSpPr/>
          <p:nvPr/>
        </p:nvSpPr>
        <p:spPr>
          <a:xfrm>
            <a:off x="5286375" y="1455420"/>
            <a:ext cx="1619885" cy="162115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800"/>
          </a:p>
        </p:txBody>
      </p:sp>
      <p:sp>
        <p:nvSpPr>
          <p:cNvPr id="25" name="文本框 24"/>
          <p:cNvSpPr txBox="1"/>
          <p:nvPr/>
        </p:nvSpPr>
        <p:spPr>
          <a:xfrm>
            <a:off x="5081905" y="1605280"/>
            <a:ext cx="2028825" cy="1322070"/>
          </a:xfrm>
          <a:prstGeom prst="rect">
            <a:avLst/>
          </a:prstGeom>
          <a:noFill/>
        </p:spPr>
        <p:txBody>
          <a:bodyPr wrap="square">
            <a:spAutoFit/>
          </a:bodyPr>
          <a:p>
            <a:pPr marL="0" marR="0" lvl="0" indent="0" algn="ctr" defTabSz="685800" rtl="0" eaLnBrk="1" fontAlgn="auto" latinLnBrk="0" hangingPunct="1">
              <a:lnSpc>
                <a:spcPct val="100000"/>
              </a:lnSpc>
              <a:spcBef>
                <a:spcPts val="0"/>
              </a:spcBef>
              <a:spcAft>
                <a:spcPts val="0"/>
              </a:spcAft>
              <a:buClrTx/>
              <a:buSzTx/>
              <a:buFontTx/>
              <a:buNone/>
              <a:defRPr/>
            </a:pPr>
            <a:r>
              <a:rPr kumimoji="0" lang="en-US" altLang="zh-CN" sz="8000" b="1" i="0" u="none" strike="noStrike" kern="100" cap="none" spc="0" normalizeH="0" baseline="0" noProof="0">
                <a:ln>
                  <a:noFill/>
                </a:ln>
                <a:solidFill>
                  <a:schemeClr val="bg1"/>
                </a:solidFill>
                <a:effectLst/>
                <a:uLnTx/>
                <a:uFillTx/>
                <a:latin typeface="汉仪旗黑-45S" panose="00020600040101010101" pitchFamily="18" charset="-122"/>
                <a:ea typeface="汉仪雅酷黑 65W"/>
                <a:cs typeface="Times New Roman" panose="02020603050405020304" pitchFamily="18" charset="0"/>
                <a:sym typeface="汉仪旗黑-45S" panose="00020600040101010101" pitchFamily="18" charset="-122"/>
              </a:rPr>
              <a:t>01</a:t>
            </a:r>
            <a:endParaRPr kumimoji="0" lang="zh-CN" altLang="en-US" sz="8000" b="1" i="0" u="none" strike="noStrike" kern="100" cap="none" spc="0" normalizeH="0" baseline="0" noProof="0">
              <a:ln>
                <a:noFill/>
              </a:ln>
              <a:solidFill>
                <a:schemeClr val="bg1"/>
              </a:solidFill>
              <a:effectLst/>
              <a:uLnTx/>
              <a:uFillTx/>
              <a:latin typeface="汉仪旗黑-45S" panose="00020600040101010101" pitchFamily="18" charset="-122"/>
              <a:ea typeface="汉仪雅酷黑 65W"/>
              <a:cs typeface="Times New Roman" panose="02020603050405020304" pitchFamily="18" charset="0"/>
              <a:sym typeface="汉仪旗黑-45S" panose="00020600040101010101" pitchFamily="18" charset="-122"/>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1665713" y="1661117"/>
            <a:ext cx="9011060" cy="4703035"/>
            <a:chOff x="3505360" y="1208689"/>
            <a:chExt cx="7028137" cy="3668111"/>
          </a:xfrm>
        </p:grpSpPr>
        <p:grpSp>
          <p:nvGrpSpPr>
            <p:cNvPr id="24" name="组合 23"/>
            <p:cNvGrpSpPr/>
            <p:nvPr/>
          </p:nvGrpSpPr>
          <p:grpSpPr>
            <a:xfrm>
              <a:off x="3505360" y="1208689"/>
              <a:ext cx="3021615" cy="3667616"/>
              <a:chOff x="-817021" y="1208689"/>
              <a:chExt cx="3021615" cy="3667616"/>
            </a:xfrm>
          </p:grpSpPr>
          <p:sp>
            <p:nvSpPr>
              <p:cNvPr id="25" name="箭头: 五边形 24"/>
              <p:cNvSpPr/>
              <p:nvPr/>
            </p:nvSpPr>
            <p:spPr>
              <a:xfrm rot="5400000">
                <a:off x="-979963" y="1371631"/>
                <a:ext cx="3347499" cy="3021615"/>
              </a:xfrm>
              <a:prstGeom prst="homePlate">
                <a:avLst>
                  <a:gd name="adj" fmla="val 2070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26" name="椭圆 25"/>
              <p:cNvSpPr/>
              <p:nvPr/>
            </p:nvSpPr>
            <p:spPr>
              <a:xfrm>
                <a:off x="51259" y="3804249"/>
                <a:ext cx="1072056" cy="1072056"/>
              </a:xfrm>
              <a:prstGeom prst="ellipse">
                <a:avLst/>
              </a:prstGeom>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27" name="文本框 6"/>
              <p:cNvSpPr txBox="1">
                <a:spLocks noChangeArrowheads="1"/>
              </p:cNvSpPr>
              <p:nvPr/>
            </p:nvSpPr>
            <p:spPr bwMode="auto">
              <a:xfrm>
                <a:off x="-232661" y="1388018"/>
                <a:ext cx="1638189" cy="3590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algn="ctr" fontAlgn="base">
                  <a:spcBef>
                    <a:spcPct val="0"/>
                  </a:spcBef>
                  <a:spcAft>
                    <a:spcPct val="0"/>
                  </a:spcAft>
                  <a:defRPr/>
                </a:pPr>
                <a:r>
                  <a:rPr lang="zh-CN" altLang="en-US" sz="2400">
                    <a:solidFill>
                      <a:schemeClr val="bg1"/>
                    </a:solidFill>
                    <a:latin typeface="汉仪旗黑-45S" panose="00020600040101010101" pitchFamily="18" charset="-122"/>
                    <a:ea typeface="+mj-ea"/>
                    <a:sym typeface="汉仪旗黑-45S" panose="00020600040101010101" pitchFamily="18" charset="-122"/>
                  </a:rPr>
                  <a:t>选题背景</a:t>
                </a:r>
                <a:endParaRPr lang="zh-CN" altLang="en-US" sz="2400">
                  <a:solidFill>
                    <a:schemeClr val="bg1"/>
                  </a:solidFill>
                  <a:latin typeface="汉仪旗黑-45S" panose="00020600040101010101" pitchFamily="18" charset="-122"/>
                  <a:ea typeface="+mj-ea"/>
                  <a:sym typeface="汉仪旗黑-45S" panose="00020600040101010101" pitchFamily="18" charset="-122"/>
                </a:endParaRPr>
              </a:p>
            </p:txBody>
          </p:sp>
          <p:sp>
            <p:nvSpPr>
              <p:cNvPr id="28" name="矩形 27"/>
              <p:cNvSpPr/>
              <p:nvPr/>
            </p:nvSpPr>
            <p:spPr>
              <a:xfrm>
                <a:off x="-489155" y="1789140"/>
                <a:ext cx="2557551" cy="2015730"/>
              </a:xfrm>
              <a:prstGeom prst="rect">
                <a:avLst/>
              </a:prstGeom>
            </p:spPr>
            <p:txBody>
              <a:bodyPr wrap="square">
                <a:spAutoFit/>
              </a:bodyPr>
              <a:lstStyle/>
              <a:p>
                <a:pPr algn="l">
                  <a:lnSpc>
                    <a:spcPct val="150000"/>
                  </a:lnSpc>
                </a:pPr>
                <a:r>
                  <a:rPr lang="en-US" altLang="zh-CN" sz="1800" kern="0">
                    <a:solidFill>
                      <a:schemeClr val="bg1"/>
                    </a:solidFill>
                    <a:latin typeface="+mn-ea"/>
                    <a:sym typeface="汉仪旗黑-45S" panose="00020600040101010101" pitchFamily="18" charset="-122"/>
                  </a:rPr>
                  <a:t>数智时代到来，政务服务体系的发展从电子政务建设阶段跃升至智慧政务建设阶段，政务服务不仅要求数字化，更要求智慧化，力求实现高效、敏捷、便民的服务。</a:t>
                </a:r>
                <a:endParaRPr lang="en-US" altLang="zh-CN" sz="1800" kern="0">
                  <a:solidFill>
                    <a:schemeClr val="bg1"/>
                  </a:solidFill>
                  <a:latin typeface="+mn-ea"/>
                  <a:sym typeface="汉仪旗黑-45S" panose="00020600040101010101" pitchFamily="18" charset="-122"/>
                </a:endParaRPr>
              </a:p>
            </p:txBody>
          </p:sp>
        </p:grpSp>
        <p:grpSp>
          <p:nvGrpSpPr>
            <p:cNvPr id="29" name="组合 28"/>
            <p:cNvGrpSpPr/>
            <p:nvPr/>
          </p:nvGrpSpPr>
          <p:grpSpPr>
            <a:xfrm>
              <a:off x="7512378" y="1208936"/>
              <a:ext cx="3021119" cy="3667864"/>
              <a:chOff x="909252" y="1208936"/>
              <a:chExt cx="3021119" cy="3667864"/>
            </a:xfrm>
          </p:grpSpPr>
          <p:sp>
            <p:nvSpPr>
              <p:cNvPr id="30" name="箭头: 五边形 29"/>
              <p:cNvSpPr/>
              <p:nvPr/>
            </p:nvSpPr>
            <p:spPr>
              <a:xfrm rot="5400000">
                <a:off x="746062" y="1372126"/>
                <a:ext cx="3347499" cy="3021119"/>
              </a:xfrm>
              <a:prstGeom prst="homePlate">
                <a:avLst>
                  <a:gd name="adj" fmla="val 2070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31" name="椭圆 30"/>
              <p:cNvSpPr/>
              <p:nvPr/>
            </p:nvSpPr>
            <p:spPr>
              <a:xfrm>
                <a:off x="1907475" y="3804744"/>
                <a:ext cx="1072056" cy="1072056"/>
              </a:xfrm>
              <a:prstGeom prst="ellipse">
                <a:avLst/>
              </a:prstGeom>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32" name="文本框 6"/>
              <p:cNvSpPr txBox="1">
                <a:spLocks noChangeArrowheads="1"/>
              </p:cNvSpPr>
              <p:nvPr/>
            </p:nvSpPr>
            <p:spPr bwMode="auto">
              <a:xfrm>
                <a:off x="1580912" y="1383065"/>
                <a:ext cx="1638189" cy="3590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algn="ctr" fontAlgn="base">
                  <a:spcBef>
                    <a:spcPct val="0"/>
                  </a:spcBef>
                  <a:spcAft>
                    <a:spcPct val="0"/>
                  </a:spcAft>
                  <a:defRPr/>
                </a:pPr>
                <a:r>
                  <a:rPr lang="zh-CN" altLang="en-US" sz="2400">
                    <a:solidFill>
                      <a:schemeClr val="bg1"/>
                    </a:solidFill>
                    <a:latin typeface="汉仪旗黑-45S" panose="00020600040101010101" pitchFamily="18" charset="-122"/>
                    <a:ea typeface="+mj-ea"/>
                    <a:sym typeface="汉仪旗黑-45S" panose="00020600040101010101" pitchFamily="18" charset="-122"/>
                  </a:rPr>
                  <a:t>选题意义</a:t>
                </a:r>
                <a:endParaRPr lang="zh-CN" altLang="en-US" sz="2400">
                  <a:solidFill>
                    <a:schemeClr val="bg1"/>
                  </a:solidFill>
                  <a:latin typeface="汉仪旗黑-45S" panose="00020600040101010101" pitchFamily="18" charset="-122"/>
                  <a:ea typeface="+mj-ea"/>
                  <a:sym typeface="汉仪旗黑-45S" panose="00020600040101010101" pitchFamily="18" charset="-122"/>
                </a:endParaRPr>
              </a:p>
            </p:txBody>
          </p:sp>
          <p:sp>
            <p:nvSpPr>
              <p:cNvPr id="33" name="矩形 32"/>
              <p:cNvSpPr/>
              <p:nvPr/>
            </p:nvSpPr>
            <p:spPr>
              <a:xfrm>
                <a:off x="1181098" y="1789388"/>
                <a:ext cx="2557551" cy="2015730"/>
              </a:xfrm>
              <a:prstGeom prst="rect">
                <a:avLst/>
              </a:prstGeom>
            </p:spPr>
            <p:txBody>
              <a:bodyPr wrap="square">
                <a:spAutoFit/>
              </a:bodyPr>
              <a:lstStyle/>
              <a:p>
                <a:pPr algn="l">
                  <a:lnSpc>
                    <a:spcPct val="150000"/>
                  </a:lnSpc>
                </a:pPr>
                <a:r>
                  <a:rPr lang="zh-CN" altLang="en-US" sz="1800" kern="0">
                    <a:solidFill>
                      <a:schemeClr val="bg1"/>
                    </a:solidFill>
                    <a:latin typeface="+mn-ea"/>
                    <a:sym typeface="汉仪旗黑-45S" panose="00020600040101010101" pitchFamily="18" charset="-122"/>
                  </a:rPr>
                  <a:t>理论意义：丰富了复杂网络分析方法在政务数据研究中的应用</a:t>
                </a:r>
                <a:r>
                  <a:rPr lang="zh-CN" altLang="en-US" sz="1800" kern="0">
                    <a:solidFill>
                      <a:schemeClr val="bg1"/>
                    </a:solidFill>
                    <a:latin typeface="+mn-ea"/>
                    <a:sym typeface="汉仪旗黑-45S" panose="00020600040101010101" pitchFamily="18" charset="-122"/>
                  </a:rPr>
                  <a:t>研究。</a:t>
                </a:r>
                <a:endParaRPr lang="zh-CN" altLang="en-US" sz="1800" kern="0">
                  <a:solidFill>
                    <a:schemeClr val="bg1"/>
                  </a:solidFill>
                  <a:latin typeface="+mn-ea"/>
                  <a:sym typeface="汉仪旗黑-45S" panose="00020600040101010101" pitchFamily="18" charset="-122"/>
                </a:endParaRPr>
              </a:p>
              <a:p>
                <a:pPr algn="l">
                  <a:lnSpc>
                    <a:spcPct val="150000"/>
                  </a:lnSpc>
                </a:pPr>
                <a:r>
                  <a:rPr lang="zh-CN" altLang="en-US" sz="1800" kern="0">
                    <a:solidFill>
                      <a:schemeClr val="bg1"/>
                    </a:solidFill>
                    <a:latin typeface="+mn-ea"/>
                    <a:sym typeface="汉仪旗黑-45S" panose="00020600040101010101" pitchFamily="18" charset="-122"/>
                  </a:rPr>
                  <a:t>实践意义：对于促进</a:t>
                </a:r>
                <a:r>
                  <a:rPr lang="en-US" altLang="zh-CN" sz="1800" kern="0">
                    <a:solidFill>
                      <a:schemeClr val="bg1"/>
                    </a:solidFill>
                    <a:latin typeface="+mn-ea"/>
                    <a:sym typeface="汉仪旗黑-45S" panose="00020600040101010101" pitchFamily="18" charset="-122"/>
                  </a:rPr>
                  <a:t>海量</a:t>
                </a:r>
                <a:r>
                  <a:rPr lang="zh-CN" altLang="en-US" sz="1800" kern="0">
                    <a:solidFill>
                      <a:schemeClr val="bg1"/>
                    </a:solidFill>
                    <a:latin typeface="+mn-ea"/>
                    <a:sym typeface="汉仪旗黑-45S" panose="00020600040101010101" pitchFamily="18" charset="-122"/>
                  </a:rPr>
                  <a:t>政府</a:t>
                </a:r>
                <a:r>
                  <a:rPr lang="en-US" altLang="zh-CN" sz="1800" kern="0">
                    <a:solidFill>
                      <a:schemeClr val="bg1"/>
                    </a:solidFill>
                    <a:latin typeface="+mn-ea"/>
                    <a:sym typeface="汉仪旗黑-45S" panose="00020600040101010101" pitchFamily="18" charset="-122"/>
                  </a:rPr>
                  <a:t>数据价值</a:t>
                </a:r>
                <a:r>
                  <a:rPr lang="zh-CN" altLang="en-US" sz="1800" kern="0">
                    <a:solidFill>
                      <a:schemeClr val="bg1"/>
                    </a:solidFill>
                    <a:latin typeface="+mn-ea"/>
                    <a:sym typeface="汉仪旗黑-45S" panose="00020600040101010101" pitchFamily="18" charset="-122"/>
                  </a:rPr>
                  <a:t>的</a:t>
                </a:r>
                <a:r>
                  <a:rPr lang="en-US" altLang="zh-CN" sz="1800" kern="0">
                    <a:solidFill>
                      <a:schemeClr val="bg1"/>
                    </a:solidFill>
                    <a:latin typeface="+mn-ea"/>
                    <a:sym typeface="汉仪旗黑-45S" panose="00020600040101010101" pitchFamily="18" charset="-122"/>
                  </a:rPr>
                  <a:t>发挥</a:t>
                </a:r>
                <a:r>
                  <a:rPr lang="zh-CN" altLang="en-US" sz="1800" kern="0">
                    <a:solidFill>
                      <a:schemeClr val="bg1"/>
                    </a:solidFill>
                    <a:latin typeface="+mn-ea"/>
                    <a:sym typeface="汉仪旗黑-45S" panose="00020600040101010101" pitchFamily="18" charset="-122"/>
                  </a:rPr>
                  <a:t>，为政务服务提质增效优化方案提供</a:t>
                </a:r>
                <a:r>
                  <a:rPr lang="zh-CN" altLang="en-US" sz="1800" kern="0">
                    <a:solidFill>
                      <a:schemeClr val="bg1"/>
                    </a:solidFill>
                    <a:latin typeface="+mn-ea"/>
                    <a:sym typeface="汉仪旗黑-45S" panose="00020600040101010101" pitchFamily="18" charset="-122"/>
                  </a:rPr>
                  <a:t>参考。</a:t>
                </a:r>
                <a:endParaRPr lang="zh-CN" altLang="en-US" sz="1800" kern="0">
                  <a:solidFill>
                    <a:schemeClr val="bg1"/>
                  </a:solidFill>
                  <a:latin typeface="+mn-ea"/>
                  <a:sym typeface="汉仪旗黑-45S" panose="00020600040101010101" pitchFamily="18" charset="-122"/>
                </a:endParaRPr>
              </a:p>
            </p:txBody>
          </p:sp>
        </p:grpSp>
      </p:grpSp>
      <p:grpSp>
        <p:nvGrpSpPr>
          <p:cNvPr id="42" name="组合 41"/>
          <p:cNvGrpSpPr/>
          <p:nvPr/>
        </p:nvGrpSpPr>
        <p:grpSpPr>
          <a:xfrm>
            <a:off x="3158224" y="5372601"/>
            <a:ext cx="589375" cy="589375"/>
            <a:chOff x="5394312" y="2141343"/>
            <a:chExt cx="359165" cy="359165"/>
          </a:xfrm>
          <a:solidFill>
            <a:schemeClr val="bg1"/>
          </a:solidFill>
        </p:grpSpPr>
        <p:sp>
          <p:nvSpPr>
            <p:cNvPr id="43" name="AutoShape 56"/>
            <p:cNvSpPr/>
            <p:nvPr/>
          </p:nvSpPr>
          <p:spPr bwMode="auto">
            <a:xfrm>
              <a:off x="5394312" y="2141343"/>
              <a:ext cx="112353" cy="35916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988" y="7316"/>
                  </a:moveTo>
                  <a:cubicBezTo>
                    <a:pt x="16954" y="7352"/>
                    <a:pt x="16923" y="7387"/>
                    <a:pt x="16883" y="7423"/>
                  </a:cubicBezTo>
                  <a:cubicBezTo>
                    <a:pt x="16677" y="7601"/>
                    <a:pt x="16414" y="7770"/>
                    <a:pt x="16066" y="7920"/>
                  </a:cubicBezTo>
                  <a:cubicBezTo>
                    <a:pt x="16057" y="7924"/>
                    <a:pt x="16044" y="7927"/>
                    <a:pt x="16038" y="7931"/>
                  </a:cubicBezTo>
                  <a:cubicBezTo>
                    <a:pt x="15662" y="8092"/>
                    <a:pt x="15214" y="8234"/>
                    <a:pt x="14705" y="8354"/>
                  </a:cubicBezTo>
                  <a:cubicBezTo>
                    <a:pt x="14697" y="8357"/>
                    <a:pt x="14692" y="8358"/>
                    <a:pt x="14686" y="8359"/>
                  </a:cubicBezTo>
                  <a:cubicBezTo>
                    <a:pt x="14163" y="8482"/>
                    <a:pt x="13584" y="8581"/>
                    <a:pt x="12960" y="8649"/>
                  </a:cubicBezTo>
                  <a:cubicBezTo>
                    <a:pt x="12279" y="8726"/>
                    <a:pt x="11560" y="8774"/>
                    <a:pt x="10800" y="8774"/>
                  </a:cubicBezTo>
                  <a:cubicBezTo>
                    <a:pt x="10037" y="8774"/>
                    <a:pt x="9318" y="8726"/>
                    <a:pt x="8640" y="8649"/>
                  </a:cubicBezTo>
                  <a:cubicBezTo>
                    <a:pt x="8016" y="8581"/>
                    <a:pt x="7435" y="8482"/>
                    <a:pt x="6914" y="8359"/>
                  </a:cubicBezTo>
                  <a:cubicBezTo>
                    <a:pt x="6908" y="8358"/>
                    <a:pt x="6901" y="8357"/>
                    <a:pt x="6893" y="8354"/>
                  </a:cubicBezTo>
                  <a:cubicBezTo>
                    <a:pt x="6385" y="8234"/>
                    <a:pt x="5937" y="8092"/>
                    <a:pt x="5562" y="7931"/>
                  </a:cubicBezTo>
                  <a:cubicBezTo>
                    <a:pt x="5553" y="7927"/>
                    <a:pt x="5541" y="7924"/>
                    <a:pt x="5531" y="7920"/>
                  </a:cubicBezTo>
                  <a:cubicBezTo>
                    <a:pt x="5184" y="7770"/>
                    <a:pt x="4921" y="7601"/>
                    <a:pt x="4715" y="7423"/>
                  </a:cubicBezTo>
                  <a:cubicBezTo>
                    <a:pt x="4676" y="7387"/>
                    <a:pt x="4644" y="7352"/>
                    <a:pt x="4612" y="7316"/>
                  </a:cubicBezTo>
                  <a:cubicBezTo>
                    <a:pt x="4437" y="7136"/>
                    <a:pt x="4320" y="6947"/>
                    <a:pt x="4320" y="6750"/>
                  </a:cubicBezTo>
                  <a:cubicBezTo>
                    <a:pt x="4320" y="6550"/>
                    <a:pt x="4437" y="6362"/>
                    <a:pt x="4612" y="6181"/>
                  </a:cubicBezTo>
                  <a:cubicBezTo>
                    <a:pt x="4644" y="6146"/>
                    <a:pt x="4676" y="6110"/>
                    <a:pt x="4715" y="6076"/>
                  </a:cubicBezTo>
                  <a:cubicBezTo>
                    <a:pt x="4921" y="5898"/>
                    <a:pt x="5184" y="5729"/>
                    <a:pt x="5531" y="5577"/>
                  </a:cubicBezTo>
                  <a:cubicBezTo>
                    <a:pt x="5541" y="5574"/>
                    <a:pt x="5553" y="5571"/>
                    <a:pt x="5562" y="5567"/>
                  </a:cubicBezTo>
                  <a:cubicBezTo>
                    <a:pt x="5937" y="5407"/>
                    <a:pt x="6385" y="5264"/>
                    <a:pt x="6893" y="5144"/>
                  </a:cubicBezTo>
                  <a:cubicBezTo>
                    <a:pt x="6901" y="5142"/>
                    <a:pt x="6908" y="5140"/>
                    <a:pt x="6914" y="5138"/>
                  </a:cubicBezTo>
                  <a:cubicBezTo>
                    <a:pt x="7435" y="5017"/>
                    <a:pt x="8016" y="4918"/>
                    <a:pt x="8640" y="4848"/>
                  </a:cubicBezTo>
                  <a:cubicBezTo>
                    <a:pt x="9318" y="4773"/>
                    <a:pt x="10037" y="4725"/>
                    <a:pt x="10800" y="4725"/>
                  </a:cubicBezTo>
                  <a:cubicBezTo>
                    <a:pt x="11560" y="4725"/>
                    <a:pt x="12279" y="4773"/>
                    <a:pt x="12960" y="4848"/>
                  </a:cubicBezTo>
                  <a:cubicBezTo>
                    <a:pt x="13584" y="4918"/>
                    <a:pt x="14163" y="5017"/>
                    <a:pt x="14686" y="5138"/>
                  </a:cubicBezTo>
                  <a:cubicBezTo>
                    <a:pt x="14692" y="5140"/>
                    <a:pt x="14697" y="5142"/>
                    <a:pt x="14705" y="5144"/>
                  </a:cubicBezTo>
                  <a:cubicBezTo>
                    <a:pt x="15214" y="5264"/>
                    <a:pt x="15662" y="5407"/>
                    <a:pt x="16038" y="5567"/>
                  </a:cubicBezTo>
                  <a:cubicBezTo>
                    <a:pt x="16044" y="5571"/>
                    <a:pt x="16057" y="5574"/>
                    <a:pt x="16066" y="5577"/>
                  </a:cubicBezTo>
                  <a:cubicBezTo>
                    <a:pt x="16414" y="5729"/>
                    <a:pt x="16677" y="5898"/>
                    <a:pt x="16883" y="6076"/>
                  </a:cubicBezTo>
                  <a:cubicBezTo>
                    <a:pt x="16923" y="6110"/>
                    <a:pt x="16954" y="6146"/>
                    <a:pt x="16988" y="6181"/>
                  </a:cubicBezTo>
                  <a:cubicBezTo>
                    <a:pt x="17161" y="6362"/>
                    <a:pt x="17280" y="6550"/>
                    <a:pt x="17280" y="6750"/>
                  </a:cubicBezTo>
                  <a:cubicBezTo>
                    <a:pt x="17280" y="6947"/>
                    <a:pt x="17161" y="7136"/>
                    <a:pt x="16988" y="7316"/>
                  </a:cubicBezTo>
                  <a:moveTo>
                    <a:pt x="12960" y="19575"/>
                  </a:moveTo>
                  <a:cubicBezTo>
                    <a:pt x="12960" y="19948"/>
                    <a:pt x="11992" y="20249"/>
                    <a:pt x="10800" y="20249"/>
                  </a:cubicBezTo>
                  <a:cubicBezTo>
                    <a:pt x="9606" y="20249"/>
                    <a:pt x="8640" y="19948"/>
                    <a:pt x="8640" y="19575"/>
                  </a:cubicBezTo>
                  <a:lnTo>
                    <a:pt x="8640" y="10056"/>
                  </a:lnTo>
                  <a:cubicBezTo>
                    <a:pt x="9338" y="10101"/>
                    <a:pt x="10059" y="10124"/>
                    <a:pt x="10800" y="10124"/>
                  </a:cubicBezTo>
                  <a:cubicBezTo>
                    <a:pt x="11541" y="10124"/>
                    <a:pt x="12262" y="10101"/>
                    <a:pt x="12960" y="10056"/>
                  </a:cubicBezTo>
                  <a:cubicBezTo>
                    <a:pt x="12960" y="10056"/>
                    <a:pt x="12960" y="19575"/>
                    <a:pt x="12960" y="19575"/>
                  </a:cubicBezTo>
                  <a:close/>
                  <a:moveTo>
                    <a:pt x="8640" y="2025"/>
                  </a:moveTo>
                  <a:cubicBezTo>
                    <a:pt x="8640" y="1651"/>
                    <a:pt x="9606" y="1350"/>
                    <a:pt x="10800" y="1350"/>
                  </a:cubicBezTo>
                  <a:cubicBezTo>
                    <a:pt x="11992" y="1350"/>
                    <a:pt x="12960" y="1651"/>
                    <a:pt x="12960" y="2025"/>
                  </a:cubicBezTo>
                  <a:lnTo>
                    <a:pt x="12960" y="3442"/>
                  </a:lnTo>
                  <a:cubicBezTo>
                    <a:pt x="12262" y="3398"/>
                    <a:pt x="11541" y="3375"/>
                    <a:pt x="10800" y="3375"/>
                  </a:cubicBezTo>
                  <a:cubicBezTo>
                    <a:pt x="10059" y="3375"/>
                    <a:pt x="9338" y="3398"/>
                    <a:pt x="8640" y="3442"/>
                  </a:cubicBezTo>
                  <a:cubicBezTo>
                    <a:pt x="8640" y="3442"/>
                    <a:pt x="8640" y="2025"/>
                    <a:pt x="8640" y="2025"/>
                  </a:cubicBezTo>
                  <a:close/>
                  <a:moveTo>
                    <a:pt x="17280" y="4064"/>
                  </a:moveTo>
                  <a:lnTo>
                    <a:pt x="17280" y="2025"/>
                  </a:lnTo>
                  <a:cubicBezTo>
                    <a:pt x="17280" y="908"/>
                    <a:pt x="14373" y="0"/>
                    <a:pt x="10800" y="0"/>
                  </a:cubicBezTo>
                  <a:cubicBezTo>
                    <a:pt x="7225" y="0"/>
                    <a:pt x="4320" y="908"/>
                    <a:pt x="4320" y="2025"/>
                  </a:cubicBezTo>
                  <a:lnTo>
                    <a:pt x="4320" y="4064"/>
                  </a:lnTo>
                  <a:cubicBezTo>
                    <a:pt x="1710" y="4681"/>
                    <a:pt x="0" y="5649"/>
                    <a:pt x="0" y="6750"/>
                  </a:cubicBezTo>
                  <a:cubicBezTo>
                    <a:pt x="0" y="7850"/>
                    <a:pt x="1710" y="8818"/>
                    <a:pt x="4320" y="9434"/>
                  </a:cubicBezTo>
                  <a:lnTo>
                    <a:pt x="4320" y="19575"/>
                  </a:lnTo>
                  <a:cubicBezTo>
                    <a:pt x="4320" y="20691"/>
                    <a:pt x="7225" y="21599"/>
                    <a:pt x="10800" y="21599"/>
                  </a:cubicBezTo>
                  <a:cubicBezTo>
                    <a:pt x="14373" y="21599"/>
                    <a:pt x="17280" y="20691"/>
                    <a:pt x="17280" y="19575"/>
                  </a:cubicBezTo>
                  <a:lnTo>
                    <a:pt x="17280" y="9434"/>
                  </a:lnTo>
                  <a:cubicBezTo>
                    <a:pt x="19889" y="8818"/>
                    <a:pt x="21600" y="7850"/>
                    <a:pt x="21600" y="6750"/>
                  </a:cubicBezTo>
                  <a:cubicBezTo>
                    <a:pt x="21600" y="5649"/>
                    <a:pt x="19889" y="4681"/>
                    <a:pt x="17280" y="4064"/>
                  </a:cubicBezTo>
                </a:path>
              </a:pathLst>
            </a:custGeom>
            <a:grpFill/>
            <a:ln>
              <a:noFill/>
            </a:ln>
            <a:effectLst/>
          </p:spPr>
          <p:txBody>
            <a:bodyPr lIns="25400" tIns="25400" rIns="25400" bIns="25400" anchor="ctr"/>
            <a:lstStyle/>
            <a:p>
              <a:pPr algn="ctr" defTabSz="228600" fontAlgn="base" hangingPunct="0">
                <a:spcBef>
                  <a:spcPct val="0"/>
                </a:spcBef>
                <a:spcAft>
                  <a:spcPct val="0"/>
                </a:spcAft>
                <a:defRPr/>
              </a:pPr>
              <a:endParaRPr lang="en-US" sz="2000" kern="0">
                <a:solidFill>
                  <a:srgbClr val="FFFFFF"/>
                </a:solidFill>
                <a:effectLst>
                  <a:outerShdw blurRad="38100" dist="38100" dir="2700000" algn="tl">
                    <a:srgbClr val="000000"/>
                  </a:outerShdw>
                </a:effectLst>
                <a:latin typeface="汉仪旗黑-45S" panose="00020600040101010101" pitchFamily="18" charset="-122"/>
                <a:ea typeface="汉仪旗黑-55S" panose="00020600040101010101" pitchFamily="18" charset="-122"/>
                <a:sym typeface="汉仪旗黑-45S" panose="00020600040101010101" pitchFamily="18" charset="-122"/>
              </a:endParaRPr>
            </a:p>
          </p:txBody>
        </p:sp>
        <p:sp>
          <p:nvSpPr>
            <p:cNvPr id="44" name="AutoShape 57"/>
            <p:cNvSpPr/>
            <p:nvPr/>
          </p:nvSpPr>
          <p:spPr bwMode="auto">
            <a:xfrm>
              <a:off x="5641124" y="2141343"/>
              <a:ext cx="112353" cy="35916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988" y="7316"/>
                  </a:moveTo>
                  <a:cubicBezTo>
                    <a:pt x="16954" y="7352"/>
                    <a:pt x="16923" y="7387"/>
                    <a:pt x="16883" y="7423"/>
                  </a:cubicBezTo>
                  <a:cubicBezTo>
                    <a:pt x="16677" y="7601"/>
                    <a:pt x="16414" y="7770"/>
                    <a:pt x="16066" y="7920"/>
                  </a:cubicBezTo>
                  <a:cubicBezTo>
                    <a:pt x="16057" y="7924"/>
                    <a:pt x="16044" y="7927"/>
                    <a:pt x="16038" y="7931"/>
                  </a:cubicBezTo>
                  <a:cubicBezTo>
                    <a:pt x="15662" y="8092"/>
                    <a:pt x="15214" y="8234"/>
                    <a:pt x="14705" y="8354"/>
                  </a:cubicBezTo>
                  <a:cubicBezTo>
                    <a:pt x="14697" y="8357"/>
                    <a:pt x="14692" y="8358"/>
                    <a:pt x="14686" y="8359"/>
                  </a:cubicBezTo>
                  <a:cubicBezTo>
                    <a:pt x="14163" y="8482"/>
                    <a:pt x="13584" y="8581"/>
                    <a:pt x="12960" y="8649"/>
                  </a:cubicBezTo>
                  <a:cubicBezTo>
                    <a:pt x="12279" y="8726"/>
                    <a:pt x="11560" y="8774"/>
                    <a:pt x="10800" y="8774"/>
                  </a:cubicBezTo>
                  <a:cubicBezTo>
                    <a:pt x="10037" y="8774"/>
                    <a:pt x="9318" y="8726"/>
                    <a:pt x="8640" y="8649"/>
                  </a:cubicBezTo>
                  <a:cubicBezTo>
                    <a:pt x="8016" y="8581"/>
                    <a:pt x="7435" y="8482"/>
                    <a:pt x="6914" y="8359"/>
                  </a:cubicBezTo>
                  <a:cubicBezTo>
                    <a:pt x="6908" y="8358"/>
                    <a:pt x="6901" y="8357"/>
                    <a:pt x="6893" y="8354"/>
                  </a:cubicBezTo>
                  <a:cubicBezTo>
                    <a:pt x="6385" y="8234"/>
                    <a:pt x="5937" y="8092"/>
                    <a:pt x="5562" y="7931"/>
                  </a:cubicBezTo>
                  <a:cubicBezTo>
                    <a:pt x="5553" y="7927"/>
                    <a:pt x="5541" y="7924"/>
                    <a:pt x="5531" y="7920"/>
                  </a:cubicBezTo>
                  <a:cubicBezTo>
                    <a:pt x="5184" y="7770"/>
                    <a:pt x="4921" y="7601"/>
                    <a:pt x="4715" y="7423"/>
                  </a:cubicBezTo>
                  <a:cubicBezTo>
                    <a:pt x="4676" y="7387"/>
                    <a:pt x="4644" y="7352"/>
                    <a:pt x="4612" y="7316"/>
                  </a:cubicBezTo>
                  <a:cubicBezTo>
                    <a:pt x="4437" y="7136"/>
                    <a:pt x="4320" y="6947"/>
                    <a:pt x="4320" y="6750"/>
                  </a:cubicBezTo>
                  <a:cubicBezTo>
                    <a:pt x="4320" y="6550"/>
                    <a:pt x="4437" y="6362"/>
                    <a:pt x="4612" y="6181"/>
                  </a:cubicBezTo>
                  <a:cubicBezTo>
                    <a:pt x="4644" y="6146"/>
                    <a:pt x="4676" y="6110"/>
                    <a:pt x="4715" y="6076"/>
                  </a:cubicBezTo>
                  <a:cubicBezTo>
                    <a:pt x="4921" y="5898"/>
                    <a:pt x="5184" y="5729"/>
                    <a:pt x="5531" y="5577"/>
                  </a:cubicBezTo>
                  <a:cubicBezTo>
                    <a:pt x="5541" y="5574"/>
                    <a:pt x="5553" y="5571"/>
                    <a:pt x="5562" y="5567"/>
                  </a:cubicBezTo>
                  <a:cubicBezTo>
                    <a:pt x="5937" y="5407"/>
                    <a:pt x="6385" y="5264"/>
                    <a:pt x="6893" y="5144"/>
                  </a:cubicBezTo>
                  <a:cubicBezTo>
                    <a:pt x="6901" y="5142"/>
                    <a:pt x="6908" y="5140"/>
                    <a:pt x="6914" y="5138"/>
                  </a:cubicBezTo>
                  <a:cubicBezTo>
                    <a:pt x="7435" y="5017"/>
                    <a:pt x="8016" y="4918"/>
                    <a:pt x="8640" y="4848"/>
                  </a:cubicBezTo>
                  <a:cubicBezTo>
                    <a:pt x="9318" y="4773"/>
                    <a:pt x="10037" y="4725"/>
                    <a:pt x="10800" y="4725"/>
                  </a:cubicBezTo>
                  <a:cubicBezTo>
                    <a:pt x="11560" y="4725"/>
                    <a:pt x="12279" y="4773"/>
                    <a:pt x="12960" y="4848"/>
                  </a:cubicBezTo>
                  <a:cubicBezTo>
                    <a:pt x="13584" y="4918"/>
                    <a:pt x="14163" y="5017"/>
                    <a:pt x="14686" y="5138"/>
                  </a:cubicBezTo>
                  <a:cubicBezTo>
                    <a:pt x="14692" y="5140"/>
                    <a:pt x="14697" y="5142"/>
                    <a:pt x="14705" y="5144"/>
                  </a:cubicBezTo>
                  <a:cubicBezTo>
                    <a:pt x="15214" y="5264"/>
                    <a:pt x="15662" y="5407"/>
                    <a:pt x="16038" y="5567"/>
                  </a:cubicBezTo>
                  <a:cubicBezTo>
                    <a:pt x="16044" y="5571"/>
                    <a:pt x="16057" y="5574"/>
                    <a:pt x="16066" y="5577"/>
                  </a:cubicBezTo>
                  <a:cubicBezTo>
                    <a:pt x="16414" y="5729"/>
                    <a:pt x="16677" y="5898"/>
                    <a:pt x="16883" y="6076"/>
                  </a:cubicBezTo>
                  <a:cubicBezTo>
                    <a:pt x="16923" y="6110"/>
                    <a:pt x="16954" y="6146"/>
                    <a:pt x="16988" y="6181"/>
                  </a:cubicBezTo>
                  <a:cubicBezTo>
                    <a:pt x="17161" y="6362"/>
                    <a:pt x="17280" y="6550"/>
                    <a:pt x="17280" y="6750"/>
                  </a:cubicBezTo>
                  <a:cubicBezTo>
                    <a:pt x="17280" y="6947"/>
                    <a:pt x="17161" y="7136"/>
                    <a:pt x="16988" y="7316"/>
                  </a:cubicBezTo>
                  <a:moveTo>
                    <a:pt x="12960" y="19575"/>
                  </a:moveTo>
                  <a:cubicBezTo>
                    <a:pt x="12960" y="19948"/>
                    <a:pt x="11992" y="20249"/>
                    <a:pt x="10800" y="20249"/>
                  </a:cubicBezTo>
                  <a:cubicBezTo>
                    <a:pt x="9606" y="20249"/>
                    <a:pt x="8640" y="19948"/>
                    <a:pt x="8640" y="19575"/>
                  </a:cubicBezTo>
                  <a:lnTo>
                    <a:pt x="8640" y="10056"/>
                  </a:lnTo>
                  <a:cubicBezTo>
                    <a:pt x="9338" y="10101"/>
                    <a:pt x="10059" y="10124"/>
                    <a:pt x="10800" y="10124"/>
                  </a:cubicBezTo>
                  <a:cubicBezTo>
                    <a:pt x="11541" y="10124"/>
                    <a:pt x="12262" y="10101"/>
                    <a:pt x="12960" y="10056"/>
                  </a:cubicBezTo>
                  <a:cubicBezTo>
                    <a:pt x="12960" y="10056"/>
                    <a:pt x="12960" y="19575"/>
                    <a:pt x="12960" y="19575"/>
                  </a:cubicBezTo>
                  <a:close/>
                  <a:moveTo>
                    <a:pt x="8640" y="2025"/>
                  </a:moveTo>
                  <a:cubicBezTo>
                    <a:pt x="8640" y="1651"/>
                    <a:pt x="9606" y="1350"/>
                    <a:pt x="10800" y="1350"/>
                  </a:cubicBezTo>
                  <a:cubicBezTo>
                    <a:pt x="11992" y="1350"/>
                    <a:pt x="12960" y="1651"/>
                    <a:pt x="12960" y="2025"/>
                  </a:cubicBezTo>
                  <a:lnTo>
                    <a:pt x="12960" y="3442"/>
                  </a:lnTo>
                  <a:cubicBezTo>
                    <a:pt x="12262" y="3398"/>
                    <a:pt x="11541" y="3375"/>
                    <a:pt x="10800" y="3375"/>
                  </a:cubicBezTo>
                  <a:cubicBezTo>
                    <a:pt x="10059" y="3375"/>
                    <a:pt x="9338" y="3398"/>
                    <a:pt x="8640" y="3442"/>
                  </a:cubicBezTo>
                  <a:cubicBezTo>
                    <a:pt x="8640" y="3442"/>
                    <a:pt x="8640" y="2025"/>
                    <a:pt x="8640" y="2025"/>
                  </a:cubicBezTo>
                  <a:close/>
                  <a:moveTo>
                    <a:pt x="17280" y="4064"/>
                  </a:moveTo>
                  <a:lnTo>
                    <a:pt x="17280" y="2025"/>
                  </a:lnTo>
                  <a:cubicBezTo>
                    <a:pt x="17280" y="908"/>
                    <a:pt x="14373" y="0"/>
                    <a:pt x="10800" y="0"/>
                  </a:cubicBezTo>
                  <a:cubicBezTo>
                    <a:pt x="7225" y="0"/>
                    <a:pt x="4320" y="908"/>
                    <a:pt x="4320" y="2025"/>
                  </a:cubicBezTo>
                  <a:lnTo>
                    <a:pt x="4320" y="4064"/>
                  </a:lnTo>
                  <a:cubicBezTo>
                    <a:pt x="1710" y="4681"/>
                    <a:pt x="0" y="5649"/>
                    <a:pt x="0" y="6750"/>
                  </a:cubicBezTo>
                  <a:cubicBezTo>
                    <a:pt x="0" y="7850"/>
                    <a:pt x="1710" y="8818"/>
                    <a:pt x="4320" y="9434"/>
                  </a:cubicBezTo>
                  <a:lnTo>
                    <a:pt x="4320" y="19575"/>
                  </a:lnTo>
                  <a:cubicBezTo>
                    <a:pt x="4320" y="20691"/>
                    <a:pt x="7225" y="21599"/>
                    <a:pt x="10800" y="21599"/>
                  </a:cubicBezTo>
                  <a:cubicBezTo>
                    <a:pt x="14373" y="21599"/>
                    <a:pt x="17280" y="20691"/>
                    <a:pt x="17280" y="19575"/>
                  </a:cubicBezTo>
                  <a:lnTo>
                    <a:pt x="17280" y="9434"/>
                  </a:lnTo>
                  <a:cubicBezTo>
                    <a:pt x="19889" y="8818"/>
                    <a:pt x="21600" y="7850"/>
                    <a:pt x="21600" y="6750"/>
                  </a:cubicBezTo>
                  <a:cubicBezTo>
                    <a:pt x="21600" y="5649"/>
                    <a:pt x="19889" y="4681"/>
                    <a:pt x="17280" y="4064"/>
                  </a:cubicBezTo>
                </a:path>
              </a:pathLst>
            </a:custGeom>
            <a:grpFill/>
            <a:ln>
              <a:noFill/>
            </a:ln>
            <a:effectLst/>
          </p:spPr>
          <p:txBody>
            <a:bodyPr lIns="25400" tIns="25400" rIns="25400" bIns="25400" anchor="ctr"/>
            <a:lstStyle/>
            <a:p>
              <a:pPr algn="ctr" defTabSz="228600" fontAlgn="base" hangingPunct="0">
                <a:spcBef>
                  <a:spcPct val="0"/>
                </a:spcBef>
                <a:spcAft>
                  <a:spcPct val="0"/>
                </a:spcAft>
                <a:defRPr/>
              </a:pPr>
              <a:endParaRPr lang="en-US" sz="2000" kern="0">
                <a:solidFill>
                  <a:srgbClr val="FFFFFF"/>
                </a:solidFill>
                <a:effectLst>
                  <a:outerShdw blurRad="38100" dist="38100" dir="2700000" algn="tl">
                    <a:srgbClr val="000000"/>
                  </a:outerShdw>
                </a:effectLst>
                <a:latin typeface="汉仪旗黑-45S" panose="00020600040101010101" pitchFamily="18" charset="-122"/>
                <a:ea typeface="汉仪旗黑-55S" panose="00020600040101010101" pitchFamily="18" charset="-122"/>
                <a:sym typeface="汉仪旗黑-45S" panose="00020600040101010101" pitchFamily="18" charset="-122"/>
              </a:endParaRPr>
            </a:p>
          </p:txBody>
        </p:sp>
        <p:sp>
          <p:nvSpPr>
            <p:cNvPr id="45" name="AutoShape 58"/>
            <p:cNvSpPr/>
            <p:nvPr/>
          </p:nvSpPr>
          <p:spPr bwMode="auto">
            <a:xfrm>
              <a:off x="5517718" y="2141343"/>
              <a:ext cx="112355" cy="35916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988" y="15416"/>
                  </a:moveTo>
                  <a:cubicBezTo>
                    <a:pt x="16954" y="15452"/>
                    <a:pt x="16923" y="15487"/>
                    <a:pt x="16883" y="15523"/>
                  </a:cubicBezTo>
                  <a:cubicBezTo>
                    <a:pt x="16677" y="15701"/>
                    <a:pt x="16414" y="15870"/>
                    <a:pt x="16066" y="16020"/>
                  </a:cubicBezTo>
                  <a:cubicBezTo>
                    <a:pt x="16057" y="16024"/>
                    <a:pt x="16044" y="16027"/>
                    <a:pt x="16038" y="16031"/>
                  </a:cubicBezTo>
                  <a:cubicBezTo>
                    <a:pt x="15662" y="16192"/>
                    <a:pt x="15214" y="16334"/>
                    <a:pt x="14705" y="16454"/>
                  </a:cubicBezTo>
                  <a:cubicBezTo>
                    <a:pt x="14697" y="16457"/>
                    <a:pt x="14692" y="16458"/>
                    <a:pt x="14686" y="16459"/>
                  </a:cubicBezTo>
                  <a:cubicBezTo>
                    <a:pt x="14163" y="16582"/>
                    <a:pt x="13584" y="16681"/>
                    <a:pt x="12960" y="16749"/>
                  </a:cubicBezTo>
                  <a:cubicBezTo>
                    <a:pt x="12279" y="16826"/>
                    <a:pt x="11560" y="16875"/>
                    <a:pt x="10800" y="16875"/>
                  </a:cubicBezTo>
                  <a:cubicBezTo>
                    <a:pt x="10037" y="16875"/>
                    <a:pt x="9318" y="16826"/>
                    <a:pt x="8640" y="16749"/>
                  </a:cubicBezTo>
                  <a:cubicBezTo>
                    <a:pt x="8016" y="16681"/>
                    <a:pt x="7435" y="16582"/>
                    <a:pt x="6914" y="16459"/>
                  </a:cubicBezTo>
                  <a:cubicBezTo>
                    <a:pt x="6908" y="16458"/>
                    <a:pt x="6901" y="16457"/>
                    <a:pt x="6893" y="16454"/>
                  </a:cubicBezTo>
                  <a:cubicBezTo>
                    <a:pt x="6385" y="16334"/>
                    <a:pt x="5937" y="16192"/>
                    <a:pt x="5562" y="16031"/>
                  </a:cubicBezTo>
                  <a:cubicBezTo>
                    <a:pt x="5553" y="16027"/>
                    <a:pt x="5541" y="16024"/>
                    <a:pt x="5531" y="16020"/>
                  </a:cubicBezTo>
                  <a:cubicBezTo>
                    <a:pt x="5184" y="15870"/>
                    <a:pt x="4921" y="15701"/>
                    <a:pt x="4715" y="15523"/>
                  </a:cubicBezTo>
                  <a:cubicBezTo>
                    <a:pt x="4676" y="15487"/>
                    <a:pt x="4644" y="15452"/>
                    <a:pt x="4612" y="15416"/>
                  </a:cubicBezTo>
                  <a:cubicBezTo>
                    <a:pt x="4437" y="15236"/>
                    <a:pt x="4320" y="15047"/>
                    <a:pt x="4320" y="14850"/>
                  </a:cubicBezTo>
                  <a:cubicBezTo>
                    <a:pt x="4320" y="14650"/>
                    <a:pt x="4437" y="14462"/>
                    <a:pt x="4612" y="14281"/>
                  </a:cubicBezTo>
                  <a:cubicBezTo>
                    <a:pt x="4644" y="14246"/>
                    <a:pt x="4676" y="14210"/>
                    <a:pt x="4715" y="14176"/>
                  </a:cubicBezTo>
                  <a:cubicBezTo>
                    <a:pt x="4921" y="13998"/>
                    <a:pt x="5184" y="13829"/>
                    <a:pt x="5531" y="13677"/>
                  </a:cubicBezTo>
                  <a:cubicBezTo>
                    <a:pt x="5541" y="13674"/>
                    <a:pt x="5553" y="13671"/>
                    <a:pt x="5562" y="13667"/>
                  </a:cubicBezTo>
                  <a:cubicBezTo>
                    <a:pt x="5937" y="13507"/>
                    <a:pt x="6385" y="13364"/>
                    <a:pt x="6893" y="13244"/>
                  </a:cubicBezTo>
                  <a:cubicBezTo>
                    <a:pt x="6901" y="13242"/>
                    <a:pt x="6908" y="13240"/>
                    <a:pt x="6914" y="13238"/>
                  </a:cubicBezTo>
                  <a:cubicBezTo>
                    <a:pt x="7435" y="13117"/>
                    <a:pt x="8016" y="13018"/>
                    <a:pt x="8640" y="12948"/>
                  </a:cubicBezTo>
                  <a:cubicBezTo>
                    <a:pt x="9318" y="12873"/>
                    <a:pt x="10037" y="12825"/>
                    <a:pt x="10800" y="12825"/>
                  </a:cubicBezTo>
                  <a:cubicBezTo>
                    <a:pt x="11560" y="12825"/>
                    <a:pt x="12279" y="12873"/>
                    <a:pt x="12960" y="12948"/>
                  </a:cubicBezTo>
                  <a:cubicBezTo>
                    <a:pt x="13584" y="13018"/>
                    <a:pt x="14163" y="13117"/>
                    <a:pt x="14686" y="13238"/>
                  </a:cubicBezTo>
                  <a:cubicBezTo>
                    <a:pt x="14692" y="13240"/>
                    <a:pt x="14697" y="13242"/>
                    <a:pt x="14705" y="13244"/>
                  </a:cubicBezTo>
                  <a:cubicBezTo>
                    <a:pt x="15214" y="13364"/>
                    <a:pt x="15662" y="13507"/>
                    <a:pt x="16038" y="13667"/>
                  </a:cubicBezTo>
                  <a:cubicBezTo>
                    <a:pt x="16044" y="13671"/>
                    <a:pt x="16057" y="13674"/>
                    <a:pt x="16066" y="13677"/>
                  </a:cubicBezTo>
                  <a:cubicBezTo>
                    <a:pt x="16414" y="13829"/>
                    <a:pt x="16677" y="13998"/>
                    <a:pt x="16883" y="14176"/>
                  </a:cubicBezTo>
                  <a:cubicBezTo>
                    <a:pt x="16923" y="14210"/>
                    <a:pt x="16954" y="14246"/>
                    <a:pt x="16988" y="14281"/>
                  </a:cubicBezTo>
                  <a:cubicBezTo>
                    <a:pt x="17161" y="14462"/>
                    <a:pt x="17280" y="14650"/>
                    <a:pt x="17280" y="14850"/>
                  </a:cubicBezTo>
                  <a:cubicBezTo>
                    <a:pt x="17280" y="15047"/>
                    <a:pt x="17161" y="15236"/>
                    <a:pt x="16988" y="15416"/>
                  </a:cubicBezTo>
                  <a:moveTo>
                    <a:pt x="12960" y="19575"/>
                  </a:moveTo>
                  <a:cubicBezTo>
                    <a:pt x="12960" y="19948"/>
                    <a:pt x="11992" y="20249"/>
                    <a:pt x="10800" y="20249"/>
                  </a:cubicBezTo>
                  <a:cubicBezTo>
                    <a:pt x="9606" y="20249"/>
                    <a:pt x="8640" y="19948"/>
                    <a:pt x="8640" y="19575"/>
                  </a:cubicBezTo>
                  <a:lnTo>
                    <a:pt x="8640" y="18156"/>
                  </a:lnTo>
                  <a:cubicBezTo>
                    <a:pt x="9338" y="18201"/>
                    <a:pt x="10059" y="18225"/>
                    <a:pt x="10800" y="18225"/>
                  </a:cubicBezTo>
                  <a:cubicBezTo>
                    <a:pt x="11541" y="18225"/>
                    <a:pt x="12262" y="18201"/>
                    <a:pt x="12960" y="18156"/>
                  </a:cubicBezTo>
                  <a:cubicBezTo>
                    <a:pt x="12960" y="18156"/>
                    <a:pt x="12960" y="19575"/>
                    <a:pt x="12960" y="19575"/>
                  </a:cubicBezTo>
                  <a:close/>
                  <a:moveTo>
                    <a:pt x="8640" y="2025"/>
                  </a:moveTo>
                  <a:cubicBezTo>
                    <a:pt x="8640" y="1651"/>
                    <a:pt x="9606" y="1350"/>
                    <a:pt x="10800" y="1350"/>
                  </a:cubicBezTo>
                  <a:cubicBezTo>
                    <a:pt x="11992" y="1350"/>
                    <a:pt x="12960" y="1651"/>
                    <a:pt x="12960" y="2025"/>
                  </a:cubicBezTo>
                  <a:lnTo>
                    <a:pt x="12960" y="11542"/>
                  </a:lnTo>
                  <a:cubicBezTo>
                    <a:pt x="12262" y="11498"/>
                    <a:pt x="11541" y="11475"/>
                    <a:pt x="10800" y="11475"/>
                  </a:cubicBezTo>
                  <a:cubicBezTo>
                    <a:pt x="10059" y="11475"/>
                    <a:pt x="9338" y="11498"/>
                    <a:pt x="8640" y="11542"/>
                  </a:cubicBezTo>
                  <a:cubicBezTo>
                    <a:pt x="8640" y="11542"/>
                    <a:pt x="8640" y="2025"/>
                    <a:pt x="8640" y="2025"/>
                  </a:cubicBezTo>
                  <a:close/>
                  <a:moveTo>
                    <a:pt x="17280" y="12164"/>
                  </a:moveTo>
                  <a:lnTo>
                    <a:pt x="17280" y="2025"/>
                  </a:lnTo>
                  <a:cubicBezTo>
                    <a:pt x="17280" y="908"/>
                    <a:pt x="14373" y="0"/>
                    <a:pt x="10800" y="0"/>
                  </a:cubicBezTo>
                  <a:cubicBezTo>
                    <a:pt x="7225" y="0"/>
                    <a:pt x="4320" y="908"/>
                    <a:pt x="4320" y="2025"/>
                  </a:cubicBezTo>
                  <a:lnTo>
                    <a:pt x="4320" y="12164"/>
                  </a:lnTo>
                  <a:cubicBezTo>
                    <a:pt x="1710" y="12781"/>
                    <a:pt x="0" y="13749"/>
                    <a:pt x="0" y="14850"/>
                  </a:cubicBezTo>
                  <a:cubicBezTo>
                    <a:pt x="0" y="15950"/>
                    <a:pt x="1710" y="16918"/>
                    <a:pt x="4320" y="17534"/>
                  </a:cubicBezTo>
                  <a:lnTo>
                    <a:pt x="4320" y="19575"/>
                  </a:lnTo>
                  <a:cubicBezTo>
                    <a:pt x="4320" y="20691"/>
                    <a:pt x="7225" y="21599"/>
                    <a:pt x="10800" y="21599"/>
                  </a:cubicBezTo>
                  <a:cubicBezTo>
                    <a:pt x="14373" y="21599"/>
                    <a:pt x="17280" y="20691"/>
                    <a:pt x="17280" y="19575"/>
                  </a:cubicBezTo>
                  <a:lnTo>
                    <a:pt x="17280" y="17534"/>
                  </a:lnTo>
                  <a:cubicBezTo>
                    <a:pt x="19889" y="16918"/>
                    <a:pt x="21600" y="15950"/>
                    <a:pt x="21600" y="14850"/>
                  </a:cubicBezTo>
                  <a:cubicBezTo>
                    <a:pt x="21600" y="13749"/>
                    <a:pt x="19889" y="12781"/>
                    <a:pt x="17280" y="12164"/>
                  </a:cubicBezTo>
                </a:path>
              </a:pathLst>
            </a:custGeom>
            <a:grpFill/>
            <a:ln>
              <a:noFill/>
            </a:ln>
            <a:effectLst/>
          </p:spPr>
          <p:txBody>
            <a:bodyPr lIns="25400" tIns="25400" rIns="25400" bIns="25400" anchor="ctr"/>
            <a:lstStyle/>
            <a:p>
              <a:pPr algn="ctr" defTabSz="228600" fontAlgn="base" hangingPunct="0">
                <a:spcBef>
                  <a:spcPct val="0"/>
                </a:spcBef>
                <a:spcAft>
                  <a:spcPct val="0"/>
                </a:spcAft>
                <a:defRPr/>
              </a:pPr>
              <a:endParaRPr lang="en-US" sz="2000" kern="0">
                <a:solidFill>
                  <a:srgbClr val="FFFFFF"/>
                </a:solidFill>
                <a:effectLst>
                  <a:outerShdw blurRad="38100" dist="38100" dir="2700000" algn="tl">
                    <a:srgbClr val="000000"/>
                  </a:outerShdw>
                </a:effectLst>
                <a:latin typeface="汉仪旗黑-45S" panose="00020600040101010101" pitchFamily="18" charset="-122"/>
                <a:ea typeface="汉仪旗黑-55S" panose="00020600040101010101" pitchFamily="18" charset="-122"/>
                <a:sym typeface="汉仪旗黑-45S" panose="00020600040101010101" pitchFamily="18" charset="-122"/>
              </a:endParaRPr>
            </a:p>
          </p:txBody>
        </p:sp>
      </p:grpSp>
      <p:sp>
        <p:nvSpPr>
          <p:cNvPr id="46" name="AutoShape 112"/>
          <p:cNvSpPr/>
          <p:nvPr/>
        </p:nvSpPr>
        <p:spPr bwMode="auto">
          <a:xfrm>
            <a:off x="8446556" y="5354966"/>
            <a:ext cx="591340" cy="588735"/>
          </a:xfrm>
          <a:custGeom>
            <a:avLst/>
            <a:gdLst>
              <a:gd name="T0" fmla="*/ 10510 w 21020"/>
              <a:gd name="T1" fmla="*/ 10800 h 21600"/>
              <a:gd name="T2" fmla="*/ 10510 w 21020"/>
              <a:gd name="T3" fmla="*/ 10800 h 21600"/>
              <a:gd name="T4" fmla="*/ 10510 w 21020"/>
              <a:gd name="T5" fmla="*/ 10800 h 21600"/>
              <a:gd name="T6" fmla="*/ 10510 w 21020"/>
              <a:gd name="T7" fmla="*/ 10800 h 21600"/>
            </a:gdLst>
            <a:ahLst/>
            <a:cxnLst>
              <a:cxn ang="0">
                <a:pos x="T0" y="T1"/>
              </a:cxn>
              <a:cxn ang="0">
                <a:pos x="T2" y="T3"/>
              </a:cxn>
              <a:cxn ang="0">
                <a:pos x="T4" y="T5"/>
              </a:cxn>
              <a:cxn ang="0">
                <a:pos x="T6" y="T7"/>
              </a:cxn>
            </a:cxnLst>
            <a:rect l="0" t="0" r="r" b="b"/>
            <a:pathLst>
              <a:path w="21020" h="21600">
                <a:moveTo>
                  <a:pt x="18846" y="7946"/>
                </a:moveTo>
                <a:lnTo>
                  <a:pt x="17740" y="9091"/>
                </a:lnTo>
                <a:cubicBezTo>
                  <a:pt x="17740" y="8939"/>
                  <a:pt x="17758" y="8792"/>
                  <a:pt x="17744" y="8636"/>
                </a:cubicBezTo>
                <a:cubicBezTo>
                  <a:pt x="17629" y="7331"/>
                  <a:pt x="17036" y="6068"/>
                  <a:pt x="16074" y="5080"/>
                </a:cubicBezTo>
                <a:cubicBezTo>
                  <a:pt x="15004" y="3980"/>
                  <a:pt x="13585" y="3348"/>
                  <a:pt x="12180" y="3345"/>
                </a:cubicBezTo>
                <a:lnTo>
                  <a:pt x="13268" y="2218"/>
                </a:lnTo>
                <a:cubicBezTo>
                  <a:pt x="13812" y="1659"/>
                  <a:pt x="14572" y="1350"/>
                  <a:pt x="15403" y="1350"/>
                </a:cubicBezTo>
                <a:cubicBezTo>
                  <a:pt x="16460" y="1350"/>
                  <a:pt x="17546" y="1840"/>
                  <a:pt x="18381" y="2696"/>
                </a:cubicBezTo>
                <a:cubicBezTo>
                  <a:pt x="19165" y="3500"/>
                  <a:pt x="19631" y="4499"/>
                  <a:pt x="19698" y="5510"/>
                </a:cubicBezTo>
                <a:cubicBezTo>
                  <a:pt x="19760" y="6453"/>
                  <a:pt x="19457" y="7317"/>
                  <a:pt x="18846" y="7946"/>
                </a:cubicBezTo>
                <a:moveTo>
                  <a:pt x="5828" y="19329"/>
                </a:moveTo>
                <a:cubicBezTo>
                  <a:pt x="5813" y="18424"/>
                  <a:pt x="5454" y="17481"/>
                  <a:pt x="4730" y="16739"/>
                </a:cubicBezTo>
                <a:cubicBezTo>
                  <a:pt x="4046" y="16034"/>
                  <a:pt x="3150" y="15628"/>
                  <a:pt x="2257" y="15592"/>
                </a:cubicBezTo>
                <a:lnTo>
                  <a:pt x="2911" y="13157"/>
                </a:lnTo>
                <a:cubicBezTo>
                  <a:pt x="2959" y="12995"/>
                  <a:pt x="3052" y="12835"/>
                  <a:pt x="3168" y="12695"/>
                </a:cubicBezTo>
                <a:cubicBezTo>
                  <a:pt x="4485" y="11726"/>
                  <a:pt x="6512" y="12012"/>
                  <a:pt x="7920" y="13460"/>
                </a:cubicBezTo>
                <a:cubicBezTo>
                  <a:pt x="9409" y="14990"/>
                  <a:pt x="9639" y="17230"/>
                  <a:pt x="8492" y="18568"/>
                </a:cubicBezTo>
                <a:cubicBezTo>
                  <a:pt x="8416" y="18609"/>
                  <a:pt x="8339" y="18648"/>
                  <a:pt x="8256" y="18675"/>
                </a:cubicBezTo>
                <a:cubicBezTo>
                  <a:pt x="8256" y="18675"/>
                  <a:pt x="5828" y="19329"/>
                  <a:pt x="5828" y="19329"/>
                </a:cubicBezTo>
                <a:close/>
                <a:moveTo>
                  <a:pt x="2737" y="20164"/>
                </a:moveTo>
                <a:cubicBezTo>
                  <a:pt x="2665" y="20181"/>
                  <a:pt x="2443" y="20239"/>
                  <a:pt x="2291" y="20249"/>
                </a:cubicBezTo>
                <a:cubicBezTo>
                  <a:pt x="1751" y="20244"/>
                  <a:pt x="1313" y="19792"/>
                  <a:pt x="1313" y="19237"/>
                </a:cubicBezTo>
                <a:cubicBezTo>
                  <a:pt x="1321" y="19124"/>
                  <a:pt x="1365" y="18929"/>
                  <a:pt x="1380" y="18857"/>
                </a:cubicBezTo>
                <a:lnTo>
                  <a:pt x="2071" y="16283"/>
                </a:lnTo>
                <a:cubicBezTo>
                  <a:pt x="2822" y="16261"/>
                  <a:pt x="3630" y="16562"/>
                  <a:pt x="4265" y="17215"/>
                </a:cubicBezTo>
                <a:cubicBezTo>
                  <a:pt x="4911" y="17878"/>
                  <a:pt x="5214" y="18725"/>
                  <a:pt x="5181" y="19504"/>
                </a:cubicBezTo>
                <a:cubicBezTo>
                  <a:pt x="5181" y="19504"/>
                  <a:pt x="2737" y="20164"/>
                  <a:pt x="2737" y="20164"/>
                </a:cubicBezTo>
                <a:close/>
                <a:moveTo>
                  <a:pt x="6888" y="11179"/>
                </a:moveTo>
                <a:cubicBezTo>
                  <a:pt x="6280" y="10927"/>
                  <a:pt x="5642" y="10783"/>
                  <a:pt x="5004" y="10774"/>
                </a:cubicBezTo>
                <a:lnTo>
                  <a:pt x="10063" y="5536"/>
                </a:lnTo>
                <a:cubicBezTo>
                  <a:pt x="10838" y="4759"/>
                  <a:pt x="11966" y="4536"/>
                  <a:pt x="13077" y="4819"/>
                </a:cubicBezTo>
                <a:cubicBezTo>
                  <a:pt x="13077" y="4819"/>
                  <a:pt x="6888" y="11179"/>
                  <a:pt x="6888" y="11179"/>
                </a:cubicBezTo>
                <a:close/>
                <a:moveTo>
                  <a:pt x="9717" y="13672"/>
                </a:moveTo>
                <a:cubicBezTo>
                  <a:pt x="9473" y="13258"/>
                  <a:pt x="9194" y="12859"/>
                  <a:pt x="8848" y="12505"/>
                </a:cubicBezTo>
                <a:cubicBezTo>
                  <a:pt x="8447" y="12093"/>
                  <a:pt x="7986" y="11770"/>
                  <a:pt x="7507" y="11498"/>
                </a:cubicBezTo>
                <a:lnTo>
                  <a:pt x="13767" y="5064"/>
                </a:lnTo>
                <a:cubicBezTo>
                  <a:pt x="14259" y="5288"/>
                  <a:pt x="14729" y="5607"/>
                  <a:pt x="15145" y="6035"/>
                </a:cubicBezTo>
                <a:cubicBezTo>
                  <a:pt x="15500" y="6398"/>
                  <a:pt x="15775" y="6806"/>
                  <a:pt x="15987" y="7229"/>
                </a:cubicBezTo>
                <a:cubicBezTo>
                  <a:pt x="15987" y="7229"/>
                  <a:pt x="9717" y="13672"/>
                  <a:pt x="9717" y="13672"/>
                </a:cubicBezTo>
                <a:close/>
                <a:moveTo>
                  <a:pt x="10519" y="16061"/>
                </a:moveTo>
                <a:cubicBezTo>
                  <a:pt x="10465" y="15452"/>
                  <a:pt x="10298" y="14854"/>
                  <a:pt x="10047" y="14288"/>
                </a:cubicBezTo>
                <a:lnTo>
                  <a:pt x="16257" y="7906"/>
                </a:lnTo>
                <a:cubicBezTo>
                  <a:pt x="16637" y="9140"/>
                  <a:pt x="16442" y="10429"/>
                  <a:pt x="15610" y="11284"/>
                </a:cubicBezTo>
                <a:cubicBezTo>
                  <a:pt x="15604" y="11290"/>
                  <a:pt x="15598" y="11293"/>
                  <a:pt x="15593" y="11298"/>
                </a:cubicBezTo>
                <a:lnTo>
                  <a:pt x="15602" y="11306"/>
                </a:lnTo>
                <a:lnTo>
                  <a:pt x="10525" y="16565"/>
                </a:lnTo>
                <a:cubicBezTo>
                  <a:pt x="10527" y="16397"/>
                  <a:pt x="10534" y="16232"/>
                  <a:pt x="10519" y="16061"/>
                </a:cubicBezTo>
                <a:moveTo>
                  <a:pt x="19308" y="1741"/>
                </a:moveTo>
                <a:cubicBezTo>
                  <a:pt x="18228" y="632"/>
                  <a:pt x="16805" y="0"/>
                  <a:pt x="15403" y="0"/>
                </a:cubicBezTo>
                <a:cubicBezTo>
                  <a:pt x="14220" y="0"/>
                  <a:pt x="13131" y="450"/>
                  <a:pt x="12335" y="1266"/>
                </a:cubicBezTo>
                <a:lnTo>
                  <a:pt x="9138" y="4577"/>
                </a:lnTo>
                <a:cubicBezTo>
                  <a:pt x="9129" y="4585"/>
                  <a:pt x="9118" y="4592"/>
                  <a:pt x="9108" y="4602"/>
                </a:cubicBezTo>
                <a:cubicBezTo>
                  <a:pt x="9103" y="4608"/>
                  <a:pt x="9100" y="4614"/>
                  <a:pt x="9095" y="4620"/>
                </a:cubicBezTo>
                <a:lnTo>
                  <a:pt x="9096" y="4621"/>
                </a:lnTo>
                <a:lnTo>
                  <a:pt x="2310" y="11647"/>
                </a:lnTo>
                <a:cubicBezTo>
                  <a:pt x="1998" y="11966"/>
                  <a:pt x="1771" y="12364"/>
                  <a:pt x="1645" y="12797"/>
                </a:cubicBezTo>
                <a:lnTo>
                  <a:pt x="102" y="18541"/>
                </a:lnTo>
                <a:cubicBezTo>
                  <a:pt x="100" y="18557"/>
                  <a:pt x="0" y="19008"/>
                  <a:pt x="0" y="19237"/>
                </a:cubicBezTo>
                <a:cubicBezTo>
                  <a:pt x="0" y="20541"/>
                  <a:pt x="1030" y="21599"/>
                  <a:pt x="2302" y="21599"/>
                </a:cubicBezTo>
                <a:cubicBezTo>
                  <a:pt x="2554" y="21599"/>
                  <a:pt x="3044" y="21475"/>
                  <a:pt x="3062" y="21473"/>
                </a:cubicBezTo>
                <a:lnTo>
                  <a:pt x="8630" y="19969"/>
                </a:lnTo>
                <a:cubicBezTo>
                  <a:pt x="9054" y="19839"/>
                  <a:pt x="9439" y="19604"/>
                  <a:pt x="9750" y="19283"/>
                </a:cubicBezTo>
                <a:lnTo>
                  <a:pt x="19776" y="8899"/>
                </a:lnTo>
                <a:cubicBezTo>
                  <a:pt x="21600" y="7023"/>
                  <a:pt x="21394" y="3881"/>
                  <a:pt x="19308" y="1741"/>
                </a:cubicBezTo>
              </a:path>
            </a:pathLst>
          </a:custGeom>
          <a:solidFill>
            <a:schemeClr val="bg1"/>
          </a:solidFill>
          <a:ln>
            <a:noFill/>
          </a:ln>
          <a:effectLst/>
        </p:spPr>
        <p:txBody>
          <a:bodyPr lIns="25400" tIns="25400" rIns="25400" bIns="25400" anchor="ctr"/>
          <a:lstStyle/>
          <a:p>
            <a:pPr algn="ctr" defTabSz="228600" fontAlgn="base" hangingPunct="0">
              <a:spcBef>
                <a:spcPct val="0"/>
              </a:spcBef>
              <a:spcAft>
                <a:spcPct val="0"/>
              </a:spcAft>
              <a:defRPr/>
            </a:pPr>
            <a:endParaRPr lang="en-US" sz="2000" kern="0">
              <a:solidFill>
                <a:srgbClr val="FFFFFF"/>
              </a:solidFill>
              <a:effectLst>
                <a:outerShdw blurRad="38100" dist="38100" dir="2700000" algn="tl">
                  <a:srgbClr val="000000"/>
                </a:outerShdw>
              </a:effectLst>
              <a:latin typeface="汉仪旗黑-45S" panose="00020600040101010101" pitchFamily="18" charset="-122"/>
              <a:ea typeface="汉仪旗黑-55S" panose="00020600040101010101" pitchFamily="18" charset="-122"/>
              <a:sym typeface="汉仪旗黑-45S" panose="00020600040101010101" pitchFamily="18" charset="-122"/>
            </a:endParaRPr>
          </a:p>
        </p:txBody>
      </p:sp>
      <p:sp>
        <p:nvSpPr>
          <p:cNvPr id="10" name="矩形 9"/>
          <p:cNvSpPr/>
          <p:nvPr/>
        </p:nvSpPr>
        <p:spPr>
          <a:xfrm>
            <a:off x="0" y="0"/>
            <a:ext cx="12192000" cy="97927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latin typeface="汉仪旗黑-45S" panose="00020600040101010101" pitchFamily="18" charset="-122"/>
              <a:sym typeface="汉仪旗黑-45S" panose="00020600040101010101" pitchFamily="18" charset="-122"/>
            </a:endParaRPr>
          </a:p>
        </p:txBody>
      </p:sp>
      <p:sp>
        <p:nvSpPr>
          <p:cNvPr id="11" name="文本框 6"/>
          <p:cNvSpPr txBox="1">
            <a:spLocks noChangeArrowheads="1"/>
          </p:cNvSpPr>
          <p:nvPr/>
        </p:nvSpPr>
        <p:spPr bwMode="auto">
          <a:xfrm>
            <a:off x="294661" y="65802"/>
            <a:ext cx="3169920"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fontAlgn="base">
              <a:spcBef>
                <a:spcPct val="0"/>
              </a:spcBef>
              <a:spcAft>
                <a:spcPct val="0"/>
              </a:spcAft>
              <a:defRPr sz="2200">
                <a:solidFill>
                  <a:schemeClr val="bg1"/>
                </a:solidFill>
                <a:latin typeface="汉仪旗黑-45S" panose="00020600040101010101" pitchFamily="18" charset="-122"/>
                <a:ea typeface="+mj-ea"/>
              </a:defRPr>
            </a:lvl1pPr>
            <a:lvl2pPr marL="742950" indent="-285750">
              <a:defRPr sz="1300">
                <a:latin typeface="Calibri Light" panose="020F0302020204030204" pitchFamily="34" charset="0"/>
                <a:ea typeface="方正宋刻本秀楷简体" panose="02000000000000000000" pitchFamily="2" charset="-122"/>
              </a:defRPr>
            </a:lvl2pPr>
            <a:lvl3pPr marL="1143000" indent="-228600">
              <a:defRPr sz="1300">
                <a:latin typeface="Calibri Light" panose="020F0302020204030204" pitchFamily="34" charset="0"/>
                <a:ea typeface="方正宋刻本秀楷简体" panose="02000000000000000000" pitchFamily="2" charset="-122"/>
              </a:defRPr>
            </a:lvl3pPr>
            <a:lvl4pPr marL="1600200" indent="-228600">
              <a:defRPr sz="1300">
                <a:latin typeface="Calibri Light" panose="020F0302020204030204" pitchFamily="34" charset="0"/>
                <a:ea typeface="方正宋刻本秀楷简体" panose="02000000000000000000" pitchFamily="2" charset="-122"/>
              </a:defRPr>
            </a:lvl4pPr>
            <a:lvl5pPr marL="2057400" indent="-228600">
              <a:defRPr sz="1300">
                <a:latin typeface="Calibri Light" panose="020F0302020204030204" pitchFamily="34" charset="0"/>
                <a:ea typeface="方正宋刻本秀楷简体" panose="02000000000000000000" pitchFamily="2" charset="-122"/>
              </a:defRPr>
            </a:lvl5pPr>
            <a:lvl6pPr marL="2514600" indent="-228600" eaLnBrk="0" fontAlgn="base" hangingPunct="0">
              <a:spcBef>
                <a:spcPct val="0"/>
              </a:spcBef>
              <a:spcAft>
                <a:spcPct val="0"/>
              </a:spcAft>
              <a:defRPr sz="1300">
                <a:latin typeface="Calibri Light" panose="020F0302020204030204" pitchFamily="34" charset="0"/>
                <a:ea typeface="方正宋刻本秀楷简体" panose="02000000000000000000" pitchFamily="2" charset="-122"/>
              </a:defRPr>
            </a:lvl6pPr>
            <a:lvl7pPr marL="2971800" indent="-228600" eaLnBrk="0" fontAlgn="base" hangingPunct="0">
              <a:spcBef>
                <a:spcPct val="0"/>
              </a:spcBef>
              <a:spcAft>
                <a:spcPct val="0"/>
              </a:spcAft>
              <a:defRPr sz="1300">
                <a:latin typeface="Calibri Light" panose="020F0302020204030204" pitchFamily="34" charset="0"/>
                <a:ea typeface="方正宋刻本秀楷简体" panose="02000000000000000000" pitchFamily="2" charset="-122"/>
              </a:defRPr>
            </a:lvl7pPr>
            <a:lvl8pPr marL="3429000" indent="-228600" eaLnBrk="0" fontAlgn="base" hangingPunct="0">
              <a:spcBef>
                <a:spcPct val="0"/>
              </a:spcBef>
              <a:spcAft>
                <a:spcPct val="0"/>
              </a:spcAft>
              <a:defRPr sz="1300">
                <a:latin typeface="Calibri Light" panose="020F0302020204030204" pitchFamily="34" charset="0"/>
                <a:ea typeface="方正宋刻本秀楷简体" panose="02000000000000000000" pitchFamily="2" charset="-122"/>
              </a:defRPr>
            </a:lvl8pPr>
            <a:lvl9pPr marL="3886200" indent="-228600" eaLnBrk="0" fontAlgn="base" hangingPunct="0">
              <a:spcBef>
                <a:spcPct val="0"/>
              </a:spcBef>
              <a:spcAft>
                <a:spcPct val="0"/>
              </a:spcAft>
              <a:defRPr sz="1300">
                <a:latin typeface="Calibri Light" panose="020F0302020204030204" pitchFamily="34" charset="0"/>
                <a:ea typeface="方正宋刻本秀楷简体" panose="02000000000000000000" pitchFamily="2" charset="-122"/>
              </a:defRPr>
            </a:lvl9pPr>
          </a:lstStyle>
          <a:p>
            <a:r>
              <a:rPr lang="zh-CN" altLang="en-US" sz="2935">
                <a:sym typeface="汉仪旗黑-45S" panose="00020600040101010101" pitchFamily="18" charset="-122"/>
              </a:rPr>
              <a:t>选题的背景与意义</a:t>
            </a:r>
            <a:endParaRPr lang="zh-CN" altLang="en-US" sz="2935">
              <a:sym typeface="汉仪旗黑-45S" panose="00020600040101010101" pitchFamily="18" charset="-122"/>
            </a:endParaRPr>
          </a:p>
        </p:txBody>
      </p:sp>
      <p:sp>
        <p:nvSpPr>
          <p:cNvPr id="12" name="矩形 11"/>
          <p:cNvSpPr/>
          <p:nvPr/>
        </p:nvSpPr>
        <p:spPr>
          <a:xfrm>
            <a:off x="301423" y="590642"/>
            <a:ext cx="3512185" cy="255270"/>
          </a:xfrm>
          <a:prstGeom prst="rect">
            <a:avLst/>
          </a:prstGeom>
        </p:spPr>
        <p:txBody>
          <a:bodyPr wrap="none">
            <a:spAutoFit/>
          </a:bodyPr>
          <a:lstStyle/>
          <a:p>
            <a:pPr lvl="0" algn="ctr" fontAlgn="base">
              <a:spcBef>
                <a:spcPct val="0"/>
              </a:spcBef>
              <a:spcAft>
                <a:spcPct val="0"/>
              </a:spcAft>
              <a:defRPr/>
            </a:pPr>
            <a:r>
              <a:rPr lang="en-US" altLang="zh-CN" sz="1065">
                <a:solidFill>
                  <a:schemeClr val="bg1"/>
                </a:solidFill>
                <a:latin typeface="汉仪旗黑-45S" panose="00020600040101010101" pitchFamily="18" charset="-122"/>
                <a:ea typeface="汉仪旗黑-55S" panose="00020600040101010101" pitchFamily="18" charset="-122"/>
                <a:sym typeface="汉仪旗黑-45S" panose="00020600040101010101" pitchFamily="18" charset="-122"/>
              </a:rPr>
              <a:t>Background And Significance Of The Selected Topic</a:t>
            </a:r>
            <a:endParaRPr lang="en-US" altLang="zh-CN" sz="1065">
              <a:solidFill>
                <a:schemeClr val="bg1"/>
              </a:solidFill>
              <a:latin typeface="汉仪旗黑-45S" panose="00020600040101010101" pitchFamily="18" charset="-122"/>
              <a:ea typeface="汉仪旗黑-55S" panose="00020600040101010101" pitchFamily="18" charset="-122"/>
              <a:sym typeface="汉仪旗黑-45S" panose="00020600040101010101" pitchFamily="18" charset="-122"/>
            </a:endParaRPr>
          </a:p>
        </p:txBody>
      </p:sp>
      <p:grpSp>
        <p:nvGrpSpPr>
          <p:cNvPr id="13" name="组合 12"/>
          <p:cNvGrpSpPr/>
          <p:nvPr/>
        </p:nvGrpSpPr>
        <p:grpSpPr>
          <a:xfrm>
            <a:off x="11611429" y="407392"/>
            <a:ext cx="275771" cy="164495"/>
            <a:chOff x="6709229" y="856343"/>
            <a:chExt cx="232229" cy="58057"/>
          </a:xfrm>
        </p:grpSpPr>
        <p:cxnSp>
          <p:nvCxnSpPr>
            <p:cNvPr id="14" name="直接连接符 13"/>
            <p:cNvCxnSpPr/>
            <p:nvPr/>
          </p:nvCxnSpPr>
          <p:spPr>
            <a:xfrm>
              <a:off x="6709229" y="856343"/>
              <a:ext cx="232229"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a:off x="6709229" y="885372"/>
              <a:ext cx="232229"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a:off x="6709229" y="914400"/>
              <a:ext cx="232229"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rotWithShape="1">
          <a:blip r:embed="rId1" cstate="print">
            <a:extLst>
              <a:ext uri="{28A0092B-C50C-407E-A947-70E740481C1C}">
                <a14:useLocalDpi xmlns:a14="http://schemas.microsoft.com/office/drawing/2010/main" val="0"/>
              </a:ext>
            </a:extLst>
          </a:blip>
          <a:srcRect t="21042" b="28958"/>
          <a:stretch>
            <a:fillRect/>
          </a:stretch>
        </p:blipFill>
        <p:spPr>
          <a:xfrm>
            <a:off x="241935" y="1756410"/>
            <a:ext cx="10426065" cy="3475355"/>
          </a:xfrm>
          <a:prstGeom prst="rect">
            <a:avLst/>
          </a:prstGeom>
        </p:spPr>
      </p:pic>
      <p:sp>
        <p:nvSpPr>
          <p:cNvPr id="50" name="矩形 49"/>
          <p:cNvSpPr/>
          <p:nvPr/>
        </p:nvSpPr>
        <p:spPr>
          <a:xfrm>
            <a:off x="0" y="1740535"/>
            <a:ext cx="12769850" cy="4479290"/>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51" name="矩形: 圆角 50"/>
          <p:cNvSpPr/>
          <p:nvPr/>
        </p:nvSpPr>
        <p:spPr>
          <a:xfrm>
            <a:off x="1433195" y="2164715"/>
            <a:ext cx="3472180" cy="513715"/>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a:ln>
                  <a:noFill/>
                </a:ln>
                <a:solidFill>
                  <a:srgbClr val="304371"/>
                </a:solidFill>
                <a:effectLst/>
                <a:uLnTx/>
                <a:uFillTx/>
                <a:latin typeface="+mj-ea"/>
                <a:ea typeface="+mj-ea"/>
                <a:cs typeface="+mn-cs"/>
                <a:sym typeface="汉仪旗黑-45S" panose="00020600040101010101" pitchFamily="18" charset="-122"/>
              </a:rPr>
              <a:t>政务数据协同研究现状</a:t>
            </a:r>
            <a:endParaRPr kumimoji="0" lang="zh-CN" altLang="en-US" sz="2400" b="0" i="0" u="none" strike="noStrike" kern="1200" cap="none" spc="0" normalizeH="0" baseline="0" noProof="0">
              <a:ln>
                <a:noFill/>
              </a:ln>
              <a:solidFill>
                <a:srgbClr val="304371"/>
              </a:solidFill>
              <a:effectLst/>
              <a:uLnTx/>
              <a:uFillTx/>
              <a:latin typeface="+mj-ea"/>
              <a:ea typeface="+mj-ea"/>
              <a:cs typeface="+mn-cs"/>
              <a:sym typeface="汉仪旗黑-45S" panose="00020600040101010101" pitchFamily="18" charset="-122"/>
            </a:endParaRPr>
          </a:p>
        </p:txBody>
      </p:sp>
      <p:sp>
        <p:nvSpPr>
          <p:cNvPr id="52" name="矩形 51"/>
          <p:cNvSpPr/>
          <p:nvPr/>
        </p:nvSpPr>
        <p:spPr>
          <a:xfrm>
            <a:off x="1090930" y="2821305"/>
            <a:ext cx="4224655" cy="1706880"/>
          </a:xfrm>
          <a:prstGeom prst="rect">
            <a:avLst/>
          </a:prstGeom>
        </p:spPr>
        <p:txBody>
          <a:bodyPr wrap="square">
            <a:spAutoFit/>
          </a:bodyPr>
          <a:lstStyle/>
          <a:p>
            <a:pPr marL="171450" indent="-171450" algn="l">
              <a:lnSpc>
                <a:spcPct val="150000"/>
              </a:lnSpc>
              <a:buFont typeface="Arial" panose="020B0604020202020204" pitchFamily="34" charset="0"/>
              <a:buChar char="•"/>
            </a:pPr>
            <a:r>
              <a:rPr lang="zh-CN" altLang="en-US" sz="1400" kern="0">
                <a:solidFill>
                  <a:schemeClr val="bg1"/>
                </a:solidFill>
                <a:latin typeface="汉仪旗黑-45S" panose="00020600040101010101" pitchFamily="18" charset="-122"/>
                <a:sym typeface="汉仪旗黑-45S" panose="00020600040101010101" pitchFamily="18" charset="-122"/>
              </a:rPr>
              <a:t>国外</a:t>
            </a:r>
            <a:r>
              <a:rPr lang="en-US" altLang="zh-CN" sz="1400" kern="0">
                <a:solidFill>
                  <a:schemeClr val="bg1"/>
                </a:solidFill>
                <a:latin typeface="汉仪旗黑-45S" panose="00020600040101010101" pitchFamily="18" charset="-122"/>
                <a:sym typeface="汉仪旗黑-45S" panose="00020600040101010101" pitchFamily="18" charset="-122"/>
              </a:rPr>
              <a:t>自2004年起，在智慧政务研究领域，国外学者已经开始关注数据协同方面的研究。</a:t>
            </a:r>
            <a:endParaRPr lang="en-US" altLang="zh-CN" sz="1400" kern="0">
              <a:solidFill>
                <a:schemeClr val="bg1"/>
              </a:solidFill>
              <a:latin typeface="汉仪旗黑-45S" panose="00020600040101010101" pitchFamily="18" charset="-122"/>
              <a:sym typeface="汉仪旗黑-45S" panose="00020600040101010101" pitchFamily="18" charset="-122"/>
            </a:endParaRPr>
          </a:p>
          <a:p>
            <a:pPr marL="171450" indent="-171450" algn="l">
              <a:lnSpc>
                <a:spcPct val="150000"/>
              </a:lnSpc>
              <a:buFont typeface="Arial" panose="020B0604020202020204" pitchFamily="34" charset="0"/>
              <a:buChar char="•"/>
            </a:pPr>
            <a:r>
              <a:rPr lang="zh-CN" altLang="en-US" sz="1400" b="1" kern="0">
                <a:solidFill>
                  <a:schemeClr val="bg1"/>
                </a:solidFill>
                <a:latin typeface="汉仪旗黑-45S" panose="00020600040101010101" pitchFamily="18" charset="-122"/>
                <a:sym typeface="汉仪旗黑-45S" panose="00020600040101010101" pitchFamily="18" charset="-122"/>
              </a:rPr>
              <a:t>通常采用案例研究的方法</a:t>
            </a:r>
            <a:r>
              <a:rPr lang="zh-CN" altLang="en-US" sz="1400" kern="0">
                <a:solidFill>
                  <a:schemeClr val="bg1"/>
                </a:solidFill>
                <a:latin typeface="汉仪旗黑-45S" panose="00020600040101010101" pitchFamily="18" charset="-122"/>
                <a:sym typeface="汉仪旗黑-45S" panose="00020600040101010101" pitchFamily="18" charset="-122"/>
              </a:rPr>
              <a:t>，</a:t>
            </a:r>
            <a:r>
              <a:rPr lang="zh-CN" altLang="en-US" sz="1400" b="1" u="sng" kern="0">
                <a:solidFill>
                  <a:schemeClr val="bg1"/>
                </a:solidFill>
                <a:latin typeface="汉仪旗黑-45S" panose="00020600040101010101" pitchFamily="18" charset="-122"/>
                <a:sym typeface="汉仪旗黑-45S" panose="00020600040101010101" pitchFamily="18" charset="-122"/>
              </a:rPr>
              <a:t>关注大数据环境下政务数据的存储与利用所受到的巨大挑战，数据的可获取性，以及发展中遇到的阻碍</a:t>
            </a:r>
            <a:endParaRPr lang="en-US" altLang="zh-CN" sz="1400" b="1" u="sng" kern="0">
              <a:solidFill>
                <a:schemeClr val="bg1"/>
              </a:solidFill>
              <a:latin typeface="汉仪旗黑-45S" panose="00020600040101010101" pitchFamily="18" charset="-122"/>
              <a:sym typeface="汉仪旗黑-45S" panose="00020600040101010101" pitchFamily="18" charset="-122"/>
            </a:endParaRPr>
          </a:p>
        </p:txBody>
      </p:sp>
      <p:sp>
        <p:nvSpPr>
          <p:cNvPr id="54" name="矩形 53"/>
          <p:cNvSpPr/>
          <p:nvPr/>
        </p:nvSpPr>
        <p:spPr>
          <a:xfrm>
            <a:off x="1057910" y="4765675"/>
            <a:ext cx="4335780" cy="1060450"/>
          </a:xfrm>
          <a:prstGeom prst="rect">
            <a:avLst/>
          </a:prstGeom>
        </p:spPr>
        <p:txBody>
          <a:bodyPr wrap="square">
            <a:spAutoFit/>
          </a:bodyPr>
          <a:lstStyle/>
          <a:p>
            <a:pPr marL="171450" indent="-171450" algn="l">
              <a:lnSpc>
                <a:spcPct val="150000"/>
              </a:lnSpc>
              <a:buFont typeface="Arial" panose="020B0604020202020204" pitchFamily="34" charset="0"/>
              <a:buChar char="•"/>
            </a:pPr>
            <a:r>
              <a:rPr lang="zh-CN" altLang="en-US" sz="1400" kern="0">
                <a:solidFill>
                  <a:schemeClr val="bg1"/>
                </a:solidFill>
                <a:latin typeface="汉仪旗黑-45S" panose="00020600040101010101" pitchFamily="18" charset="-122"/>
                <a:sym typeface="汉仪旗黑-45S" panose="00020600040101010101" pitchFamily="18" charset="-122"/>
              </a:rPr>
              <a:t>国内</a:t>
            </a:r>
            <a:r>
              <a:rPr lang="en-US" altLang="zh-CN" sz="1400" kern="0">
                <a:solidFill>
                  <a:schemeClr val="bg1"/>
                </a:solidFill>
                <a:latin typeface="汉仪旗黑-45S" panose="00020600040101010101" pitchFamily="18" charset="-122"/>
                <a:sym typeface="汉仪旗黑-45S" panose="00020600040101010101" pitchFamily="18" charset="-122"/>
              </a:rPr>
              <a:t>自2012年以来，学术界开始关注该领域的研究，</a:t>
            </a:r>
            <a:endParaRPr lang="en-US" altLang="zh-CN" sz="1400" kern="0">
              <a:solidFill>
                <a:schemeClr val="bg1"/>
              </a:solidFill>
              <a:latin typeface="汉仪旗黑-45S" panose="00020600040101010101" pitchFamily="18" charset="-122"/>
              <a:sym typeface="汉仪旗黑-45S" panose="00020600040101010101" pitchFamily="18" charset="-122"/>
            </a:endParaRPr>
          </a:p>
          <a:p>
            <a:pPr marL="171450" indent="-171450" algn="l">
              <a:lnSpc>
                <a:spcPct val="150000"/>
              </a:lnSpc>
              <a:buFont typeface="Arial" panose="020B0604020202020204" pitchFamily="34" charset="0"/>
              <a:buChar char="•"/>
            </a:pPr>
            <a:r>
              <a:rPr lang="en-US" altLang="zh-CN" sz="1400" kern="0">
                <a:solidFill>
                  <a:schemeClr val="bg1"/>
                </a:solidFill>
                <a:latin typeface="汉仪旗黑-45S" panose="00020600040101010101" pitchFamily="18" charset="-122"/>
                <a:sym typeface="汉仪旗黑-45S" panose="00020600040101010101" pitchFamily="18" charset="-122"/>
              </a:rPr>
              <a:t>该领域所关注的</a:t>
            </a:r>
            <a:r>
              <a:rPr lang="en-US" altLang="zh-CN" sz="1400" b="1" u="sng" kern="0">
                <a:solidFill>
                  <a:schemeClr val="bg1"/>
                </a:solidFill>
                <a:latin typeface="汉仪旗黑-45S" panose="00020600040101010101" pitchFamily="18" charset="-122"/>
                <a:sym typeface="汉仪旗黑-45S" panose="00020600040101010101" pitchFamily="18" charset="-122"/>
              </a:rPr>
              <a:t>关键词主要有“云计算”“信息</a:t>
            </a:r>
            <a:r>
              <a:rPr lang="zh-CN" altLang="en-US" sz="1400" b="1" u="sng" kern="0">
                <a:solidFill>
                  <a:schemeClr val="bg1"/>
                </a:solidFill>
                <a:latin typeface="汉仪旗黑-45S" panose="00020600040101010101" pitchFamily="18" charset="-122"/>
                <a:sym typeface="汉仪旗黑-45S" panose="00020600040101010101" pitchFamily="18" charset="-122"/>
              </a:rPr>
              <a:t>生态</a:t>
            </a:r>
            <a:r>
              <a:rPr lang="en-US" altLang="zh-CN" sz="1400" b="1" u="sng" kern="0">
                <a:solidFill>
                  <a:schemeClr val="bg1"/>
                </a:solidFill>
                <a:latin typeface="汉仪旗黑-45S" panose="00020600040101010101" pitchFamily="18" charset="-122"/>
                <a:sym typeface="汉仪旗黑-45S" panose="00020600040101010101" pitchFamily="18" charset="-122"/>
              </a:rPr>
              <a:t>”“政务服务”等</a:t>
            </a:r>
            <a:r>
              <a:rPr lang="en-US" altLang="zh-CN" sz="1400" kern="0">
                <a:solidFill>
                  <a:schemeClr val="bg1"/>
                </a:solidFill>
                <a:latin typeface="汉仪旗黑-45S" panose="00020600040101010101" pitchFamily="18" charset="-122"/>
                <a:sym typeface="汉仪旗黑-45S" panose="00020600040101010101" pitchFamily="18" charset="-122"/>
              </a:rPr>
              <a:t>。</a:t>
            </a:r>
            <a:endParaRPr lang="zh-CN" altLang="en-US" sz="1400" kern="0">
              <a:solidFill>
                <a:schemeClr val="bg1"/>
              </a:solidFill>
              <a:latin typeface="汉仪旗黑-45S" panose="00020600040101010101" pitchFamily="18" charset="-122"/>
              <a:sym typeface="汉仪旗黑-45S" panose="00020600040101010101" pitchFamily="18" charset="-122"/>
            </a:endParaRPr>
          </a:p>
        </p:txBody>
      </p:sp>
      <p:sp>
        <p:nvSpPr>
          <p:cNvPr id="55" name="矩形: 圆角 54"/>
          <p:cNvSpPr/>
          <p:nvPr/>
        </p:nvSpPr>
        <p:spPr>
          <a:xfrm>
            <a:off x="7759700" y="2164715"/>
            <a:ext cx="2552065" cy="513715"/>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defRPr/>
            </a:pPr>
            <a:r>
              <a:rPr kumimoji="0" lang="zh-CN" altLang="en-US" sz="2400" b="0" i="0" u="none" strike="noStrike" cap="none" spc="0" normalizeH="0" baseline="0">
                <a:solidFill>
                  <a:srgbClr val="304371"/>
                </a:solidFill>
                <a:latin typeface="+mj-ea"/>
                <a:ea typeface="+mj-ea"/>
                <a:sym typeface="汉仪旗黑-45S" panose="00020600040101010101" pitchFamily="18" charset="-122"/>
              </a:rPr>
              <a:t>超网络</a:t>
            </a:r>
            <a:r>
              <a:rPr kumimoji="0" lang="zh-CN" altLang="en-US" sz="2400" b="0" i="0" u="none" strike="noStrike" kern="1200" cap="none" spc="0" normalizeH="0" baseline="0" noProof="0">
                <a:ln>
                  <a:noFill/>
                </a:ln>
                <a:solidFill>
                  <a:srgbClr val="304371"/>
                </a:solidFill>
                <a:effectLst/>
                <a:uLnTx/>
                <a:uFillTx/>
                <a:latin typeface="+mj-ea"/>
                <a:ea typeface="+mj-ea"/>
                <a:cs typeface="+mn-cs"/>
                <a:sym typeface="汉仪旗黑-45S" panose="00020600040101010101" pitchFamily="18" charset="-122"/>
              </a:rPr>
              <a:t>研究现状</a:t>
            </a:r>
            <a:endParaRPr kumimoji="0" lang="zh-CN" altLang="en-US" sz="2400" b="0" i="0" u="none" strike="noStrike" kern="1200" cap="none" spc="0" normalizeH="0" baseline="0" noProof="0">
              <a:ln>
                <a:noFill/>
              </a:ln>
              <a:solidFill>
                <a:srgbClr val="304371"/>
              </a:solidFill>
              <a:effectLst/>
              <a:uLnTx/>
              <a:uFillTx/>
              <a:latin typeface="+mj-ea"/>
              <a:ea typeface="+mj-ea"/>
              <a:cs typeface="+mn-cs"/>
              <a:sym typeface="汉仪旗黑-45S" panose="00020600040101010101" pitchFamily="18" charset="-122"/>
            </a:endParaRPr>
          </a:p>
        </p:txBody>
      </p:sp>
      <p:sp>
        <p:nvSpPr>
          <p:cNvPr id="57" name="矩形 56"/>
          <p:cNvSpPr/>
          <p:nvPr/>
        </p:nvSpPr>
        <p:spPr>
          <a:xfrm>
            <a:off x="6788785" y="2821305"/>
            <a:ext cx="4336415" cy="1522095"/>
          </a:xfrm>
          <a:prstGeom prst="rect">
            <a:avLst/>
          </a:prstGeom>
        </p:spPr>
        <p:txBody>
          <a:bodyPr wrap="square">
            <a:spAutoFit/>
          </a:bodyPr>
          <a:lstStyle/>
          <a:p>
            <a:pPr marL="171450" indent="-171450" algn="l">
              <a:lnSpc>
                <a:spcPct val="150000"/>
              </a:lnSpc>
              <a:buFont typeface="Arial" panose="020B0604020202020204" pitchFamily="34" charset="0"/>
              <a:buChar char="•"/>
            </a:pPr>
            <a:r>
              <a:rPr lang="en-US" altLang="zh-CN" sz="1400" b="1" kern="0">
                <a:solidFill>
                  <a:schemeClr val="bg1"/>
                </a:solidFill>
                <a:latin typeface="汉仪旗黑-45S" panose="00020600040101010101" pitchFamily="18" charset="-122"/>
                <a:sym typeface="汉仪旗黑-45S" panose="00020600040101010101" pitchFamily="18" charset="-122"/>
              </a:rPr>
              <a:t>超网络模型对于政务服务数据协同问题的研究具有</a:t>
            </a:r>
            <a:r>
              <a:rPr lang="en-US" altLang="zh-CN" sz="1400" b="1" u="sng" kern="0">
                <a:solidFill>
                  <a:schemeClr val="bg1"/>
                </a:solidFill>
                <a:latin typeface="汉仪旗黑-45S" panose="00020600040101010101" pitchFamily="18" charset="-122"/>
                <a:sym typeface="汉仪旗黑-45S" panose="00020600040101010101" pitchFamily="18" charset="-122"/>
              </a:rPr>
              <a:t>较高的适配度</a:t>
            </a:r>
            <a:r>
              <a:rPr lang="zh-CN" altLang="en-US" sz="1400" b="1" kern="0">
                <a:solidFill>
                  <a:schemeClr val="bg1"/>
                </a:solidFill>
                <a:latin typeface="汉仪旗黑-45S" panose="00020600040101010101" pitchFamily="18" charset="-122"/>
                <a:sym typeface="汉仪旗黑-45S" panose="00020600040101010101" pitchFamily="18" charset="-122"/>
              </a:rPr>
              <a:t>。</a:t>
            </a:r>
            <a:endParaRPr lang="zh-CN" altLang="en-US" sz="1400" b="1" kern="0">
              <a:solidFill>
                <a:schemeClr val="bg1"/>
              </a:solidFill>
              <a:latin typeface="汉仪旗黑-45S" panose="00020600040101010101" pitchFamily="18" charset="-122"/>
              <a:sym typeface="汉仪旗黑-45S" panose="00020600040101010101" pitchFamily="18" charset="-122"/>
            </a:endParaRPr>
          </a:p>
          <a:p>
            <a:pPr marL="171450" indent="-171450" algn="l">
              <a:lnSpc>
                <a:spcPct val="150000"/>
              </a:lnSpc>
              <a:buFont typeface="Arial" panose="020B0604020202020204" pitchFamily="34" charset="0"/>
              <a:buChar char="•"/>
            </a:pPr>
            <a:r>
              <a:rPr lang="zh-CN" altLang="en-US" sz="1000" kern="0">
                <a:solidFill>
                  <a:schemeClr val="bg1"/>
                </a:solidFill>
                <a:latin typeface="汉仪旗黑-45S" panose="00020600040101010101" pitchFamily="18" charset="-122"/>
                <a:sym typeface="汉仪旗黑-45S" panose="00020600040101010101" pitchFamily="18" charset="-122"/>
              </a:rPr>
              <a:t>超网络模型的应用场景和应用方案已经形成比较成熟的范式，其对于多层嵌套式复杂现实问题的解释力度相对于一般复杂网络更优，并且在分析过程中能够综合考虑各个层面的影响</a:t>
            </a:r>
            <a:r>
              <a:rPr lang="zh-CN" altLang="en-US" sz="1400" kern="0">
                <a:solidFill>
                  <a:schemeClr val="bg1"/>
                </a:solidFill>
                <a:latin typeface="汉仪旗黑-45S" panose="00020600040101010101" pitchFamily="18" charset="-122"/>
                <a:sym typeface="汉仪旗黑-45S" panose="00020600040101010101" pitchFamily="18" charset="-122"/>
              </a:rPr>
              <a:t>。</a:t>
            </a:r>
            <a:endParaRPr lang="zh-CN" altLang="en-US" sz="1400" kern="0">
              <a:solidFill>
                <a:schemeClr val="bg1"/>
              </a:solidFill>
              <a:latin typeface="汉仪旗黑-45S" panose="00020600040101010101" pitchFamily="18" charset="-122"/>
              <a:sym typeface="汉仪旗黑-45S" panose="00020600040101010101" pitchFamily="18" charset="-122"/>
            </a:endParaRPr>
          </a:p>
        </p:txBody>
      </p:sp>
      <p:sp>
        <p:nvSpPr>
          <p:cNvPr id="9" name="矩形 8"/>
          <p:cNvSpPr/>
          <p:nvPr/>
        </p:nvSpPr>
        <p:spPr>
          <a:xfrm>
            <a:off x="0" y="0"/>
            <a:ext cx="12192000" cy="97927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latin typeface="汉仪旗黑-45S" panose="00020600040101010101" pitchFamily="18" charset="-122"/>
              <a:sym typeface="汉仪旗黑-45S" panose="00020600040101010101" pitchFamily="18" charset="-122"/>
            </a:endParaRPr>
          </a:p>
        </p:txBody>
      </p:sp>
      <p:sp>
        <p:nvSpPr>
          <p:cNvPr id="11" name="文本框 6"/>
          <p:cNvSpPr txBox="1">
            <a:spLocks noChangeArrowheads="1"/>
          </p:cNvSpPr>
          <p:nvPr/>
        </p:nvSpPr>
        <p:spPr bwMode="auto">
          <a:xfrm>
            <a:off x="427376" y="65802"/>
            <a:ext cx="1676400"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fontAlgn="base">
              <a:spcBef>
                <a:spcPct val="0"/>
              </a:spcBef>
              <a:spcAft>
                <a:spcPct val="0"/>
              </a:spcAft>
              <a:defRPr sz="2200">
                <a:solidFill>
                  <a:schemeClr val="bg1"/>
                </a:solidFill>
                <a:latin typeface="汉仪旗黑-45S" panose="00020600040101010101" pitchFamily="18" charset="-122"/>
                <a:ea typeface="+mj-ea"/>
              </a:defRPr>
            </a:lvl1pPr>
            <a:lvl2pPr marL="742950" indent="-285750">
              <a:defRPr sz="1300">
                <a:latin typeface="Calibri Light" panose="020F0302020204030204" pitchFamily="34" charset="0"/>
                <a:ea typeface="方正宋刻本秀楷简体" panose="02000000000000000000" pitchFamily="2" charset="-122"/>
              </a:defRPr>
            </a:lvl2pPr>
            <a:lvl3pPr marL="1143000" indent="-228600">
              <a:defRPr sz="1300">
                <a:latin typeface="Calibri Light" panose="020F0302020204030204" pitchFamily="34" charset="0"/>
                <a:ea typeface="方正宋刻本秀楷简体" panose="02000000000000000000" pitchFamily="2" charset="-122"/>
              </a:defRPr>
            </a:lvl3pPr>
            <a:lvl4pPr marL="1600200" indent="-228600">
              <a:defRPr sz="1300">
                <a:latin typeface="Calibri Light" panose="020F0302020204030204" pitchFamily="34" charset="0"/>
                <a:ea typeface="方正宋刻本秀楷简体" panose="02000000000000000000" pitchFamily="2" charset="-122"/>
              </a:defRPr>
            </a:lvl4pPr>
            <a:lvl5pPr marL="2057400" indent="-228600">
              <a:defRPr sz="1300">
                <a:latin typeface="Calibri Light" panose="020F0302020204030204" pitchFamily="34" charset="0"/>
                <a:ea typeface="方正宋刻本秀楷简体" panose="02000000000000000000" pitchFamily="2" charset="-122"/>
              </a:defRPr>
            </a:lvl5pPr>
            <a:lvl6pPr marL="2514600" indent="-228600" eaLnBrk="0" fontAlgn="base" hangingPunct="0">
              <a:spcBef>
                <a:spcPct val="0"/>
              </a:spcBef>
              <a:spcAft>
                <a:spcPct val="0"/>
              </a:spcAft>
              <a:defRPr sz="1300">
                <a:latin typeface="Calibri Light" panose="020F0302020204030204" pitchFamily="34" charset="0"/>
                <a:ea typeface="方正宋刻本秀楷简体" panose="02000000000000000000" pitchFamily="2" charset="-122"/>
              </a:defRPr>
            </a:lvl6pPr>
            <a:lvl7pPr marL="2971800" indent="-228600" eaLnBrk="0" fontAlgn="base" hangingPunct="0">
              <a:spcBef>
                <a:spcPct val="0"/>
              </a:spcBef>
              <a:spcAft>
                <a:spcPct val="0"/>
              </a:spcAft>
              <a:defRPr sz="1300">
                <a:latin typeface="Calibri Light" panose="020F0302020204030204" pitchFamily="34" charset="0"/>
                <a:ea typeface="方正宋刻本秀楷简体" panose="02000000000000000000" pitchFamily="2" charset="-122"/>
              </a:defRPr>
            </a:lvl7pPr>
            <a:lvl8pPr marL="3429000" indent="-228600" eaLnBrk="0" fontAlgn="base" hangingPunct="0">
              <a:spcBef>
                <a:spcPct val="0"/>
              </a:spcBef>
              <a:spcAft>
                <a:spcPct val="0"/>
              </a:spcAft>
              <a:defRPr sz="1300">
                <a:latin typeface="Calibri Light" panose="020F0302020204030204" pitchFamily="34" charset="0"/>
                <a:ea typeface="方正宋刻本秀楷简体" panose="02000000000000000000" pitchFamily="2" charset="-122"/>
              </a:defRPr>
            </a:lvl8pPr>
            <a:lvl9pPr marL="3886200" indent="-228600" eaLnBrk="0" fontAlgn="base" hangingPunct="0">
              <a:spcBef>
                <a:spcPct val="0"/>
              </a:spcBef>
              <a:spcAft>
                <a:spcPct val="0"/>
              </a:spcAft>
              <a:defRPr sz="1300">
                <a:latin typeface="Calibri Light" panose="020F0302020204030204" pitchFamily="34" charset="0"/>
                <a:ea typeface="方正宋刻本秀楷简体" panose="02000000000000000000" pitchFamily="2" charset="-122"/>
              </a:defRPr>
            </a:lvl9pPr>
          </a:lstStyle>
          <a:p>
            <a:r>
              <a:rPr lang="zh-CN" altLang="en-US" sz="2935">
                <a:sym typeface="汉仪旗黑-45S" panose="00020600040101010101" pitchFamily="18" charset="-122"/>
              </a:rPr>
              <a:t>研究现状</a:t>
            </a:r>
            <a:endParaRPr lang="zh-CN" altLang="en-US" sz="2935">
              <a:sym typeface="汉仪旗黑-45S" panose="00020600040101010101" pitchFamily="18" charset="-122"/>
            </a:endParaRPr>
          </a:p>
        </p:txBody>
      </p:sp>
      <p:sp>
        <p:nvSpPr>
          <p:cNvPr id="12" name="矩形 11"/>
          <p:cNvSpPr/>
          <p:nvPr/>
        </p:nvSpPr>
        <p:spPr>
          <a:xfrm>
            <a:off x="434138" y="590642"/>
            <a:ext cx="3512185" cy="255270"/>
          </a:xfrm>
          <a:prstGeom prst="rect">
            <a:avLst/>
          </a:prstGeom>
        </p:spPr>
        <p:txBody>
          <a:bodyPr wrap="none">
            <a:spAutoFit/>
          </a:bodyPr>
          <a:lstStyle/>
          <a:p>
            <a:pPr lvl="0" algn="ctr" fontAlgn="base">
              <a:spcBef>
                <a:spcPct val="0"/>
              </a:spcBef>
              <a:spcAft>
                <a:spcPct val="0"/>
              </a:spcAft>
              <a:defRPr/>
            </a:pPr>
            <a:r>
              <a:rPr lang="en-US" altLang="zh-CN" sz="1065">
                <a:solidFill>
                  <a:schemeClr val="bg1"/>
                </a:solidFill>
                <a:latin typeface="汉仪旗黑-45S" panose="00020600040101010101" pitchFamily="18" charset="-122"/>
                <a:ea typeface="汉仪旗黑-55S" panose="00020600040101010101" pitchFamily="18" charset="-122"/>
                <a:sym typeface="汉仪旗黑-45S" panose="00020600040101010101" pitchFamily="18" charset="-122"/>
              </a:rPr>
              <a:t>Background And Significance Of The Selected Topic</a:t>
            </a:r>
            <a:endParaRPr lang="en-US" altLang="zh-CN" sz="1065">
              <a:solidFill>
                <a:schemeClr val="bg1"/>
              </a:solidFill>
              <a:latin typeface="汉仪旗黑-45S" panose="00020600040101010101" pitchFamily="18" charset="-122"/>
              <a:ea typeface="汉仪旗黑-55S" panose="00020600040101010101" pitchFamily="18" charset="-122"/>
              <a:sym typeface="汉仪旗黑-45S" panose="00020600040101010101" pitchFamily="18" charset="-122"/>
            </a:endParaRPr>
          </a:p>
        </p:txBody>
      </p:sp>
      <p:grpSp>
        <p:nvGrpSpPr>
          <p:cNvPr id="13" name="组合 12"/>
          <p:cNvGrpSpPr/>
          <p:nvPr/>
        </p:nvGrpSpPr>
        <p:grpSpPr>
          <a:xfrm>
            <a:off x="11611429" y="407392"/>
            <a:ext cx="275771" cy="164495"/>
            <a:chOff x="6709229" y="856343"/>
            <a:chExt cx="232229" cy="58057"/>
          </a:xfrm>
        </p:grpSpPr>
        <p:cxnSp>
          <p:nvCxnSpPr>
            <p:cNvPr id="14" name="直接连接符 13"/>
            <p:cNvCxnSpPr/>
            <p:nvPr/>
          </p:nvCxnSpPr>
          <p:spPr>
            <a:xfrm>
              <a:off x="6709229" y="856343"/>
              <a:ext cx="232229"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6709229" y="885372"/>
              <a:ext cx="232229"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6709229" y="914400"/>
              <a:ext cx="232229"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7" name="矩形 16"/>
          <p:cNvSpPr/>
          <p:nvPr/>
        </p:nvSpPr>
        <p:spPr>
          <a:xfrm>
            <a:off x="6788785" y="4690110"/>
            <a:ext cx="4441825" cy="1198880"/>
          </a:xfrm>
          <a:prstGeom prst="rect">
            <a:avLst/>
          </a:prstGeom>
        </p:spPr>
        <p:txBody>
          <a:bodyPr wrap="square">
            <a:spAutoFit/>
          </a:bodyPr>
          <a:p>
            <a:pPr marL="171450" indent="-171450" algn="l">
              <a:lnSpc>
                <a:spcPct val="150000"/>
              </a:lnSpc>
              <a:buFont typeface="Arial" panose="020B0604020202020204" pitchFamily="34" charset="0"/>
              <a:buChar char="•"/>
            </a:pPr>
            <a:r>
              <a:rPr sz="1400" kern="0">
                <a:solidFill>
                  <a:schemeClr val="bg1"/>
                </a:solidFill>
                <a:latin typeface="汉仪旗黑-45S" panose="00020600040101010101" pitchFamily="18" charset="-122"/>
                <a:sym typeface="汉仪旗黑-45S" panose="00020600040101010101" pitchFamily="18" charset="-122"/>
              </a:rPr>
              <a:t>利用网络模型研究政务数据协同问题</a:t>
            </a:r>
            <a:r>
              <a:rPr sz="1400" u="sng" kern="0">
                <a:solidFill>
                  <a:schemeClr val="bg1"/>
                </a:solidFill>
                <a:latin typeface="汉仪旗黑-45S" panose="00020600040101010101" pitchFamily="18" charset="-122"/>
                <a:sym typeface="汉仪旗黑-45S" panose="00020600040101010101" pitchFamily="18" charset="-122"/>
              </a:rPr>
              <a:t>具有一定的必要性</a:t>
            </a:r>
            <a:r>
              <a:rPr lang="zh-CN" sz="1400" u="sng" kern="0">
                <a:solidFill>
                  <a:schemeClr val="bg1"/>
                </a:solidFill>
                <a:latin typeface="汉仪旗黑-45S" panose="00020600040101010101" pitchFamily="18" charset="-122"/>
                <a:sym typeface="汉仪旗黑-45S" panose="00020600040101010101" pitchFamily="18" charset="-122"/>
              </a:rPr>
              <a:t>。</a:t>
            </a:r>
            <a:endParaRPr lang="zh-CN" sz="1400" kern="0">
              <a:solidFill>
                <a:schemeClr val="bg1"/>
              </a:solidFill>
              <a:latin typeface="汉仪旗黑-45S" panose="00020600040101010101" pitchFamily="18" charset="-122"/>
              <a:sym typeface="汉仪旗黑-45S" panose="00020600040101010101" pitchFamily="18" charset="-122"/>
            </a:endParaRPr>
          </a:p>
          <a:p>
            <a:pPr marL="171450" indent="-171450" algn="l">
              <a:lnSpc>
                <a:spcPct val="150000"/>
              </a:lnSpc>
              <a:buFont typeface="Arial" panose="020B0604020202020204" pitchFamily="34" charset="0"/>
              <a:buChar char="•"/>
            </a:pPr>
            <a:r>
              <a:rPr sz="1000" kern="0">
                <a:solidFill>
                  <a:schemeClr val="bg1"/>
                </a:solidFill>
                <a:latin typeface="汉仪旗黑-45S" panose="00020600040101010101" pitchFamily="18" charset="-122"/>
                <a:sym typeface="汉仪旗黑-45S" panose="00020600040101010101" pitchFamily="18" charset="-122"/>
              </a:rPr>
              <a:t>基于政务事项的数据流数据构建数据协同网络，</a:t>
            </a:r>
            <a:r>
              <a:rPr lang="zh-CN" sz="1000" kern="0">
                <a:solidFill>
                  <a:schemeClr val="bg1"/>
                </a:solidFill>
                <a:latin typeface="汉仪旗黑-45S" panose="00020600040101010101" pitchFamily="18" charset="-122"/>
                <a:sym typeface="汉仪旗黑-45S" panose="00020600040101010101" pitchFamily="18" charset="-122"/>
              </a:rPr>
              <a:t>在</a:t>
            </a:r>
            <a:r>
              <a:rPr sz="1000" kern="0">
                <a:solidFill>
                  <a:schemeClr val="bg1"/>
                </a:solidFill>
                <a:latin typeface="汉仪旗黑-45S" panose="00020600040101010101" pitchFamily="18" charset="-122"/>
                <a:sym typeface="汉仪旗黑-45S" panose="00020600040101010101" pitchFamily="18" charset="-122"/>
              </a:rPr>
              <a:t>可视化网络图示的基础上分析政务数据流网络重要</a:t>
            </a:r>
            <a:r>
              <a:rPr lang="zh-CN" sz="1000" kern="0">
                <a:solidFill>
                  <a:schemeClr val="bg1"/>
                </a:solidFill>
                <a:latin typeface="汉仪旗黑-45S" panose="00020600040101010101" pitchFamily="18" charset="-122"/>
                <a:sym typeface="汉仪旗黑-45S" panose="00020600040101010101" pitchFamily="18" charset="-122"/>
              </a:rPr>
              <a:t>测度指标</a:t>
            </a:r>
            <a:r>
              <a:rPr sz="1000" kern="0">
                <a:solidFill>
                  <a:schemeClr val="bg1"/>
                </a:solidFill>
                <a:latin typeface="汉仪旗黑-45S" panose="00020600040101010101" pitchFamily="18" charset="-122"/>
                <a:sym typeface="汉仪旗黑-45S" panose="00020600040101010101" pitchFamily="18" charset="-122"/>
              </a:rPr>
              <a:t>得出对政务协同性的判断</a:t>
            </a:r>
            <a:r>
              <a:rPr lang="zh-CN" sz="1000" kern="0">
                <a:solidFill>
                  <a:schemeClr val="bg1"/>
                </a:solidFill>
                <a:latin typeface="汉仪旗黑-45S" panose="00020600040101010101" pitchFamily="18" charset="-122"/>
                <a:sym typeface="汉仪旗黑-45S" panose="00020600040101010101" pitchFamily="18" charset="-122"/>
              </a:rPr>
              <a:t>。</a:t>
            </a:r>
            <a:endParaRPr lang="zh-CN" sz="1000" kern="0">
              <a:solidFill>
                <a:schemeClr val="bg1"/>
              </a:solidFill>
              <a:latin typeface="汉仪旗黑-45S" panose="00020600040101010101" pitchFamily="18" charset="-122"/>
              <a:sym typeface="汉仪旗黑-45S" panose="00020600040101010101" pitchFamily="18" charset="-122"/>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Freeform 5"/>
          <p:cNvSpPr>
            <a:spLocks noEditPoints="1"/>
          </p:cNvSpPr>
          <p:nvPr/>
        </p:nvSpPr>
        <p:spPr bwMode="auto">
          <a:xfrm>
            <a:off x="2260993" y="800944"/>
            <a:ext cx="7670013" cy="5633723"/>
          </a:xfrm>
          <a:custGeom>
            <a:avLst/>
            <a:gdLst>
              <a:gd name="T0" fmla="*/ 690 w 702"/>
              <a:gd name="T1" fmla="*/ 144 h 517"/>
              <a:gd name="T2" fmla="*/ 358 w 702"/>
              <a:gd name="T3" fmla="*/ 1 h 517"/>
              <a:gd name="T4" fmla="*/ 351 w 702"/>
              <a:gd name="T5" fmla="*/ 0 h 517"/>
              <a:gd name="T6" fmla="*/ 345 w 702"/>
              <a:gd name="T7" fmla="*/ 1 h 517"/>
              <a:gd name="T8" fmla="*/ 12 w 702"/>
              <a:gd name="T9" fmla="*/ 144 h 517"/>
              <a:gd name="T10" fmla="*/ 0 w 702"/>
              <a:gd name="T11" fmla="*/ 164 h 517"/>
              <a:gd name="T12" fmla="*/ 12 w 702"/>
              <a:gd name="T13" fmla="*/ 183 h 517"/>
              <a:gd name="T14" fmla="*/ 345 w 702"/>
              <a:gd name="T15" fmla="*/ 326 h 517"/>
              <a:gd name="T16" fmla="*/ 358 w 702"/>
              <a:gd name="T17" fmla="*/ 326 h 517"/>
              <a:gd name="T18" fmla="*/ 616 w 702"/>
              <a:gd name="T19" fmla="*/ 215 h 517"/>
              <a:gd name="T20" fmla="*/ 616 w 702"/>
              <a:gd name="T21" fmla="*/ 329 h 517"/>
              <a:gd name="T22" fmla="*/ 593 w 702"/>
              <a:gd name="T23" fmla="*/ 370 h 517"/>
              <a:gd name="T24" fmla="*/ 616 w 702"/>
              <a:gd name="T25" fmla="*/ 412 h 517"/>
              <a:gd name="T26" fmla="*/ 616 w 702"/>
              <a:gd name="T27" fmla="*/ 452 h 517"/>
              <a:gd name="T28" fmla="*/ 650 w 702"/>
              <a:gd name="T29" fmla="*/ 452 h 517"/>
              <a:gd name="T30" fmla="*/ 650 w 702"/>
              <a:gd name="T31" fmla="*/ 412 h 517"/>
              <a:gd name="T32" fmla="*/ 674 w 702"/>
              <a:gd name="T33" fmla="*/ 370 h 517"/>
              <a:gd name="T34" fmla="*/ 650 w 702"/>
              <a:gd name="T35" fmla="*/ 329 h 517"/>
              <a:gd name="T36" fmla="*/ 650 w 702"/>
              <a:gd name="T37" fmla="*/ 200 h 517"/>
              <a:gd name="T38" fmla="*/ 690 w 702"/>
              <a:gd name="T39" fmla="*/ 183 h 517"/>
              <a:gd name="T40" fmla="*/ 702 w 702"/>
              <a:gd name="T41" fmla="*/ 164 h 517"/>
              <a:gd name="T42" fmla="*/ 690 w 702"/>
              <a:gd name="T43" fmla="*/ 144 h 517"/>
              <a:gd name="T44" fmla="*/ 351 w 702"/>
              <a:gd name="T45" fmla="*/ 355 h 517"/>
              <a:gd name="T46" fmla="*/ 336 w 702"/>
              <a:gd name="T47" fmla="*/ 352 h 517"/>
              <a:gd name="T48" fmla="*/ 129 w 702"/>
              <a:gd name="T49" fmla="*/ 262 h 517"/>
              <a:gd name="T50" fmla="*/ 129 w 702"/>
              <a:gd name="T51" fmla="*/ 386 h 517"/>
              <a:gd name="T52" fmla="*/ 327 w 702"/>
              <a:gd name="T53" fmla="*/ 517 h 517"/>
              <a:gd name="T54" fmla="*/ 375 w 702"/>
              <a:gd name="T55" fmla="*/ 517 h 517"/>
              <a:gd name="T56" fmla="*/ 574 w 702"/>
              <a:gd name="T57" fmla="*/ 386 h 517"/>
              <a:gd name="T58" fmla="*/ 574 w 702"/>
              <a:gd name="T59" fmla="*/ 262 h 517"/>
              <a:gd name="T60" fmla="*/ 366 w 702"/>
              <a:gd name="T61" fmla="*/ 352 h 517"/>
              <a:gd name="T62" fmla="*/ 351 w 702"/>
              <a:gd name="T63" fmla="*/ 355 h 5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02" h="517">
                <a:moveTo>
                  <a:pt x="690" y="144"/>
                </a:moveTo>
                <a:cubicBezTo>
                  <a:pt x="358" y="1"/>
                  <a:pt x="358" y="1"/>
                  <a:pt x="358" y="1"/>
                </a:cubicBezTo>
                <a:cubicBezTo>
                  <a:pt x="356" y="0"/>
                  <a:pt x="353" y="0"/>
                  <a:pt x="351" y="0"/>
                </a:cubicBezTo>
                <a:cubicBezTo>
                  <a:pt x="349" y="0"/>
                  <a:pt x="347" y="0"/>
                  <a:pt x="345" y="1"/>
                </a:cubicBezTo>
                <a:cubicBezTo>
                  <a:pt x="12" y="144"/>
                  <a:pt x="12" y="144"/>
                  <a:pt x="12" y="144"/>
                </a:cubicBezTo>
                <a:cubicBezTo>
                  <a:pt x="5" y="147"/>
                  <a:pt x="0" y="155"/>
                  <a:pt x="0" y="164"/>
                </a:cubicBezTo>
                <a:cubicBezTo>
                  <a:pt x="0" y="172"/>
                  <a:pt x="5" y="180"/>
                  <a:pt x="12" y="183"/>
                </a:cubicBezTo>
                <a:cubicBezTo>
                  <a:pt x="345" y="326"/>
                  <a:pt x="345" y="326"/>
                  <a:pt x="345" y="326"/>
                </a:cubicBezTo>
                <a:cubicBezTo>
                  <a:pt x="349" y="328"/>
                  <a:pt x="354" y="328"/>
                  <a:pt x="358" y="326"/>
                </a:cubicBezTo>
                <a:cubicBezTo>
                  <a:pt x="616" y="215"/>
                  <a:pt x="616" y="215"/>
                  <a:pt x="616" y="215"/>
                </a:cubicBezTo>
                <a:cubicBezTo>
                  <a:pt x="616" y="329"/>
                  <a:pt x="616" y="329"/>
                  <a:pt x="616" y="329"/>
                </a:cubicBezTo>
                <a:cubicBezTo>
                  <a:pt x="602" y="336"/>
                  <a:pt x="593" y="352"/>
                  <a:pt x="593" y="370"/>
                </a:cubicBezTo>
                <a:cubicBezTo>
                  <a:pt x="593" y="389"/>
                  <a:pt x="602" y="405"/>
                  <a:pt x="616" y="412"/>
                </a:cubicBezTo>
                <a:cubicBezTo>
                  <a:pt x="616" y="452"/>
                  <a:pt x="616" y="452"/>
                  <a:pt x="616" y="452"/>
                </a:cubicBezTo>
                <a:cubicBezTo>
                  <a:pt x="650" y="452"/>
                  <a:pt x="650" y="452"/>
                  <a:pt x="650" y="452"/>
                </a:cubicBezTo>
                <a:cubicBezTo>
                  <a:pt x="650" y="412"/>
                  <a:pt x="650" y="412"/>
                  <a:pt x="650" y="412"/>
                </a:cubicBezTo>
                <a:cubicBezTo>
                  <a:pt x="664" y="405"/>
                  <a:pt x="674" y="389"/>
                  <a:pt x="674" y="370"/>
                </a:cubicBezTo>
                <a:cubicBezTo>
                  <a:pt x="674" y="352"/>
                  <a:pt x="664" y="336"/>
                  <a:pt x="650" y="329"/>
                </a:cubicBezTo>
                <a:cubicBezTo>
                  <a:pt x="650" y="200"/>
                  <a:pt x="650" y="200"/>
                  <a:pt x="650" y="200"/>
                </a:cubicBezTo>
                <a:cubicBezTo>
                  <a:pt x="690" y="183"/>
                  <a:pt x="690" y="183"/>
                  <a:pt x="690" y="183"/>
                </a:cubicBezTo>
                <a:cubicBezTo>
                  <a:pt x="697" y="180"/>
                  <a:pt x="702" y="172"/>
                  <a:pt x="702" y="164"/>
                </a:cubicBezTo>
                <a:cubicBezTo>
                  <a:pt x="702" y="155"/>
                  <a:pt x="697" y="147"/>
                  <a:pt x="690" y="144"/>
                </a:cubicBezTo>
                <a:close/>
                <a:moveTo>
                  <a:pt x="351" y="355"/>
                </a:moveTo>
                <a:cubicBezTo>
                  <a:pt x="346" y="355"/>
                  <a:pt x="341" y="354"/>
                  <a:pt x="336" y="352"/>
                </a:cubicBezTo>
                <a:cubicBezTo>
                  <a:pt x="129" y="262"/>
                  <a:pt x="129" y="262"/>
                  <a:pt x="129" y="262"/>
                </a:cubicBezTo>
                <a:cubicBezTo>
                  <a:pt x="129" y="386"/>
                  <a:pt x="129" y="386"/>
                  <a:pt x="129" y="386"/>
                </a:cubicBezTo>
                <a:cubicBezTo>
                  <a:pt x="129" y="487"/>
                  <a:pt x="280" y="517"/>
                  <a:pt x="327" y="517"/>
                </a:cubicBezTo>
                <a:cubicBezTo>
                  <a:pt x="375" y="517"/>
                  <a:pt x="375" y="517"/>
                  <a:pt x="375" y="517"/>
                </a:cubicBezTo>
                <a:cubicBezTo>
                  <a:pt x="410" y="517"/>
                  <a:pt x="574" y="487"/>
                  <a:pt x="574" y="386"/>
                </a:cubicBezTo>
                <a:cubicBezTo>
                  <a:pt x="574" y="262"/>
                  <a:pt x="574" y="262"/>
                  <a:pt x="574" y="262"/>
                </a:cubicBezTo>
                <a:cubicBezTo>
                  <a:pt x="366" y="352"/>
                  <a:pt x="366" y="352"/>
                  <a:pt x="366" y="352"/>
                </a:cubicBezTo>
                <a:cubicBezTo>
                  <a:pt x="361" y="354"/>
                  <a:pt x="356" y="355"/>
                  <a:pt x="351" y="355"/>
                </a:cubicBezTo>
                <a:close/>
              </a:path>
            </a:pathLst>
          </a:custGeom>
          <a:solidFill>
            <a:schemeClr val="tx1">
              <a:lumMod val="50000"/>
              <a:lumOff val="50000"/>
              <a:alpha val="5000"/>
            </a:schemeClr>
          </a:solidFill>
          <a:ln>
            <a:noFill/>
          </a:ln>
        </p:spPr>
        <p:txBody>
          <a:bodyPr vert="horz" wrap="square" lIns="121920" tIns="60960" rIns="121920" bIns="60960" numCol="1" anchor="t" anchorCtr="0" compatLnSpc="1"/>
          <a:lstStyle/>
          <a:p>
            <a:endParaRPr lang="zh-CN" altLang="en-US" sz="1800">
              <a:latin typeface="汉仪旗黑-45S" panose="00020600040101010101" pitchFamily="18" charset="-122"/>
              <a:ea typeface="汉仪旗黑-55S" panose="00020600040101010101" pitchFamily="18" charset="-122"/>
              <a:sym typeface="汉仪旗黑-45S" panose="00020600040101010101" pitchFamily="18" charset="-122"/>
            </a:endParaRPr>
          </a:p>
        </p:txBody>
      </p:sp>
      <p:cxnSp>
        <p:nvCxnSpPr>
          <p:cNvPr id="10" name="直接连接符 9"/>
          <p:cNvCxnSpPr/>
          <p:nvPr/>
        </p:nvCxnSpPr>
        <p:spPr>
          <a:xfrm>
            <a:off x="541867" y="395973"/>
            <a:ext cx="42724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9" name="矩形 18"/>
          <p:cNvSpPr/>
          <p:nvPr/>
        </p:nvSpPr>
        <p:spPr>
          <a:xfrm>
            <a:off x="1010513" y="242085"/>
            <a:ext cx="1438307" cy="275590"/>
          </a:xfrm>
          <a:prstGeom prst="rect">
            <a:avLst/>
          </a:prstGeom>
        </p:spPr>
        <p:txBody>
          <a:bodyPr wrap="square">
            <a:spAutoFit/>
          </a:bodyPr>
          <a:lstStyle/>
          <a:p>
            <a:pPr algn="dist"/>
            <a:r>
              <a:rPr lang="zh-CN" altLang="en-US" sz="1200">
                <a:solidFill>
                  <a:schemeClr val="bg1"/>
                </a:solidFill>
                <a:latin typeface="汉仪旗黑-45S" panose="00020600040101010101" pitchFamily="18" charset="-122"/>
                <a:ea typeface="汉仪旗黑-55S" panose="00020600040101010101" pitchFamily="18" charset="-122"/>
                <a:sym typeface="汉仪旗黑-45S" panose="00020600040101010101" pitchFamily="18" charset="-122"/>
              </a:rPr>
              <a:t>金山大学</a:t>
            </a:r>
            <a:endParaRPr lang="en-US" altLang="zh-CN" sz="1200">
              <a:solidFill>
                <a:schemeClr val="bg1"/>
              </a:solidFill>
              <a:latin typeface="汉仪旗黑-45S" panose="00020600040101010101" pitchFamily="18" charset="-122"/>
              <a:ea typeface="汉仪旗黑-55S" panose="00020600040101010101" pitchFamily="18" charset="-122"/>
              <a:sym typeface="汉仪旗黑-45S" panose="00020600040101010101" pitchFamily="18" charset="-122"/>
            </a:endParaRPr>
          </a:p>
        </p:txBody>
      </p:sp>
      <p:grpSp>
        <p:nvGrpSpPr>
          <p:cNvPr id="4" name="组合 3"/>
          <p:cNvGrpSpPr/>
          <p:nvPr/>
        </p:nvGrpSpPr>
        <p:grpSpPr>
          <a:xfrm>
            <a:off x="11611429" y="313727"/>
            <a:ext cx="275771" cy="164495"/>
            <a:chOff x="6709229" y="856343"/>
            <a:chExt cx="232229" cy="58057"/>
          </a:xfrm>
        </p:grpSpPr>
        <p:cxnSp>
          <p:nvCxnSpPr>
            <p:cNvPr id="3" name="直接连接符 2"/>
            <p:cNvCxnSpPr/>
            <p:nvPr/>
          </p:nvCxnSpPr>
          <p:spPr>
            <a:xfrm>
              <a:off x="6709229" y="856343"/>
              <a:ext cx="232229"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6709229" y="885372"/>
              <a:ext cx="232229"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6709229" y="914400"/>
              <a:ext cx="232229"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5" name="椭圆 4"/>
          <p:cNvSpPr/>
          <p:nvPr/>
        </p:nvSpPr>
        <p:spPr>
          <a:xfrm>
            <a:off x="5286375" y="1455420"/>
            <a:ext cx="1619885" cy="162115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800"/>
          </a:p>
        </p:txBody>
      </p:sp>
      <p:sp>
        <p:nvSpPr>
          <p:cNvPr id="25" name="文本框 24"/>
          <p:cNvSpPr txBox="1"/>
          <p:nvPr/>
        </p:nvSpPr>
        <p:spPr>
          <a:xfrm>
            <a:off x="5081905" y="1605280"/>
            <a:ext cx="2028825" cy="1322070"/>
          </a:xfrm>
          <a:prstGeom prst="rect">
            <a:avLst/>
          </a:prstGeom>
          <a:noFill/>
        </p:spPr>
        <p:txBody>
          <a:bodyPr wrap="square">
            <a:spAutoFit/>
          </a:bodyPr>
          <a:p>
            <a:pPr marL="0" marR="0" lvl="0" indent="0" algn="ctr" defTabSz="685800" rtl="0" eaLnBrk="1" fontAlgn="auto" latinLnBrk="0" hangingPunct="1">
              <a:lnSpc>
                <a:spcPct val="100000"/>
              </a:lnSpc>
              <a:spcBef>
                <a:spcPts val="0"/>
              </a:spcBef>
              <a:spcAft>
                <a:spcPts val="0"/>
              </a:spcAft>
              <a:buClrTx/>
              <a:buSzTx/>
              <a:buFontTx/>
              <a:buNone/>
              <a:defRPr/>
            </a:pPr>
            <a:r>
              <a:rPr kumimoji="0" lang="en-US" altLang="zh-CN" sz="8000" b="1" i="0" u="none" strike="noStrike" kern="100" cap="none" spc="0" normalizeH="0" baseline="0" noProof="0">
                <a:ln>
                  <a:noFill/>
                </a:ln>
                <a:solidFill>
                  <a:schemeClr val="bg1"/>
                </a:solidFill>
                <a:effectLst/>
                <a:uLnTx/>
                <a:uFillTx/>
                <a:latin typeface="汉仪旗黑-45S" panose="00020600040101010101" pitchFamily="18" charset="-122"/>
                <a:ea typeface="汉仪雅酷黑 65W"/>
                <a:cs typeface="Times New Roman" panose="02020603050405020304" pitchFamily="18" charset="0"/>
                <a:sym typeface="汉仪旗黑-45S" panose="00020600040101010101" pitchFamily="18" charset="-122"/>
              </a:rPr>
              <a:t>02</a:t>
            </a:r>
            <a:endParaRPr kumimoji="0" lang="zh-CN" altLang="en-US" sz="8000" b="1" i="0" u="none" strike="noStrike" kern="100" cap="none" spc="0" normalizeH="0" baseline="0" noProof="0">
              <a:ln>
                <a:noFill/>
              </a:ln>
              <a:solidFill>
                <a:schemeClr val="bg1"/>
              </a:solidFill>
              <a:effectLst/>
              <a:uLnTx/>
              <a:uFillTx/>
              <a:latin typeface="汉仪旗黑-45S" panose="00020600040101010101" pitchFamily="18" charset="-122"/>
              <a:ea typeface="汉仪雅酷黑 65W"/>
              <a:cs typeface="Times New Roman" panose="02020603050405020304" pitchFamily="18" charset="0"/>
              <a:sym typeface="汉仪旗黑-45S" panose="00020600040101010101" pitchFamily="18" charset="-122"/>
            </a:endParaRPr>
          </a:p>
        </p:txBody>
      </p:sp>
      <p:grpSp>
        <p:nvGrpSpPr>
          <p:cNvPr id="21" name="组合 20"/>
          <p:cNvGrpSpPr/>
          <p:nvPr/>
        </p:nvGrpSpPr>
        <p:grpSpPr>
          <a:xfrm>
            <a:off x="2139584" y="3172447"/>
            <a:ext cx="7912831" cy="2292787"/>
            <a:chOff x="1604688" y="2447746"/>
            <a:chExt cx="5934623" cy="1719590"/>
          </a:xfrm>
        </p:grpSpPr>
        <p:sp>
          <p:nvSpPr>
            <p:cNvPr id="2" name="矩形 1"/>
            <p:cNvSpPr/>
            <p:nvPr/>
          </p:nvSpPr>
          <p:spPr bwMode="auto">
            <a:xfrm>
              <a:off x="3385184" y="2447746"/>
              <a:ext cx="2373630" cy="745331"/>
            </a:xfrm>
            <a:prstGeom prst="rect">
              <a:avLst/>
            </a:prstGeom>
          </p:spPr>
          <p:txBody>
            <a:bodyPr wrap="none">
              <a:spAutoFit/>
            </a:bodyPr>
            <a:p>
              <a:pPr algn="ctr">
                <a:defRPr/>
              </a:pPr>
              <a:r>
                <a:rPr lang="zh-CN" altLang="en-US" sz="5865" kern="100">
                  <a:solidFill>
                    <a:schemeClr val="accent1"/>
                  </a:solidFill>
                  <a:latin typeface="汉仪旗黑-45S" panose="00020600040101010101" pitchFamily="18" charset="-122"/>
                  <a:ea typeface="+mj-ea"/>
                  <a:cs typeface="Times New Roman" panose="02020603050405020304" pitchFamily="18" charset="0"/>
                  <a:sym typeface="汉仪旗黑-45S" panose="00020600040101010101" pitchFamily="18" charset="-122"/>
                </a:rPr>
                <a:t>研究内容</a:t>
              </a:r>
              <a:endParaRPr lang="zh-CN" altLang="en-US" sz="5865" kern="100">
                <a:solidFill>
                  <a:schemeClr val="accent1"/>
                </a:solidFill>
                <a:latin typeface="汉仪旗黑-45S" panose="00020600040101010101" pitchFamily="18" charset="-122"/>
                <a:ea typeface="+mj-ea"/>
                <a:cs typeface="Times New Roman" panose="02020603050405020304" pitchFamily="18" charset="0"/>
                <a:sym typeface="汉仪旗黑-45S" panose="00020600040101010101" pitchFamily="18" charset="-122"/>
              </a:endParaRPr>
            </a:p>
          </p:txBody>
        </p:sp>
        <p:sp>
          <p:nvSpPr>
            <p:cNvPr id="6" name="矩形 5"/>
            <p:cNvSpPr/>
            <p:nvPr/>
          </p:nvSpPr>
          <p:spPr>
            <a:xfrm>
              <a:off x="1604688" y="3174802"/>
              <a:ext cx="5934623" cy="278130"/>
            </a:xfrm>
            <a:prstGeom prst="rect">
              <a:avLst/>
            </a:prstGeom>
          </p:spPr>
          <p:txBody>
            <a:bodyPr wrap="square">
              <a:spAutoFit/>
            </a:bodyPr>
            <a:p>
              <a:pPr algn="ctr">
                <a:lnSpc>
                  <a:spcPct val="130000"/>
                </a:lnSpc>
                <a:spcBef>
                  <a:spcPts val="600"/>
                </a:spcBef>
              </a:pPr>
              <a:r>
                <a:rPr lang="en-US" altLang="zh-CN" sz="1400">
                  <a:solidFill>
                    <a:schemeClr val="tx1">
                      <a:lumMod val="65000"/>
                      <a:lumOff val="35000"/>
                    </a:schemeClr>
                  </a:solidFill>
                  <a:latin typeface="汉仪旗黑-45S" panose="00020600040101010101" pitchFamily="18" charset="-122"/>
                  <a:sym typeface="汉仪旗黑-45S" panose="00020600040101010101" pitchFamily="18" charset="-122"/>
                </a:rPr>
                <a:t>Research </a:t>
              </a:r>
              <a:r>
                <a:rPr lang="en-US" altLang="zh-CN" sz="1400">
                  <a:solidFill>
                    <a:schemeClr val="tx1">
                      <a:lumMod val="65000"/>
                      <a:lumOff val="35000"/>
                    </a:schemeClr>
                  </a:solidFill>
                  <a:latin typeface="汉仪旗黑-45S" panose="00020600040101010101" pitchFamily="18" charset="-122"/>
                  <a:sym typeface="汉仪旗黑-45S" panose="00020600040101010101" pitchFamily="18" charset="-122"/>
                </a:rPr>
                <a:t>content</a:t>
              </a:r>
              <a:endParaRPr lang="en-US" altLang="zh-CN" sz="1400">
                <a:solidFill>
                  <a:schemeClr val="tx1">
                    <a:lumMod val="65000"/>
                    <a:lumOff val="35000"/>
                  </a:schemeClr>
                </a:solidFill>
                <a:latin typeface="汉仪旗黑-45S" panose="00020600040101010101" pitchFamily="18" charset="-122"/>
                <a:sym typeface="汉仪旗黑-45S" panose="00020600040101010101" pitchFamily="18" charset="-122"/>
              </a:endParaRPr>
            </a:p>
          </p:txBody>
        </p:sp>
        <p:cxnSp>
          <p:nvCxnSpPr>
            <p:cNvPr id="7" name="直接连接符 6"/>
            <p:cNvCxnSpPr/>
            <p:nvPr/>
          </p:nvCxnSpPr>
          <p:spPr>
            <a:xfrm>
              <a:off x="4293523" y="3702562"/>
              <a:ext cx="55695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8" name="矩形: 圆角 25"/>
            <p:cNvSpPr/>
            <p:nvPr/>
          </p:nvSpPr>
          <p:spPr>
            <a:xfrm>
              <a:off x="3959488" y="3915489"/>
              <a:ext cx="1152000" cy="251847"/>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465" b="1">
                  <a:solidFill>
                    <a:schemeClr val="bg1"/>
                  </a:solidFill>
                  <a:latin typeface="汉仪旗黑-45S" panose="00020600040101010101" pitchFamily="18" charset="-122"/>
                  <a:ea typeface="汉仪旗黑-55S" panose="00020600040101010101" pitchFamily="18" charset="-122"/>
                  <a:sym typeface="汉仪旗黑-45S" panose="00020600040101010101" pitchFamily="18" charset="-122"/>
                </a:rPr>
                <a:t>第二单元</a:t>
              </a:r>
              <a:endParaRPr lang="zh-CN" altLang="en-US" sz="1465" b="1">
                <a:solidFill>
                  <a:schemeClr val="bg1"/>
                </a:solidFill>
                <a:latin typeface="汉仪旗黑-45S" panose="00020600040101010101" pitchFamily="18" charset="-122"/>
                <a:ea typeface="汉仪旗黑-55S" panose="00020600040101010101" pitchFamily="18" charset="-122"/>
                <a:sym typeface="汉仪旗黑-45S" panose="00020600040101010101" pitchFamily="18" charset="-122"/>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2000" cy="97927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latin typeface="汉仪旗黑-45S" panose="00020600040101010101" pitchFamily="18" charset="-122"/>
              <a:sym typeface="汉仪旗黑-45S" panose="00020600040101010101" pitchFamily="18" charset="-122"/>
            </a:endParaRPr>
          </a:p>
        </p:txBody>
      </p:sp>
      <p:grpSp>
        <p:nvGrpSpPr>
          <p:cNvPr id="5" name="组合 4"/>
          <p:cNvGrpSpPr/>
          <p:nvPr/>
        </p:nvGrpSpPr>
        <p:grpSpPr>
          <a:xfrm>
            <a:off x="11611429" y="407392"/>
            <a:ext cx="275771" cy="164495"/>
            <a:chOff x="6709229" y="856343"/>
            <a:chExt cx="232229" cy="58057"/>
          </a:xfrm>
        </p:grpSpPr>
        <p:cxnSp>
          <p:nvCxnSpPr>
            <p:cNvPr id="6" name="直接连接符 5"/>
            <p:cNvCxnSpPr/>
            <p:nvPr/>
          </p:nvCxnSpPr>
          <p:spPr>
            <a:xfrm>
              <a:off x="6709229" y="856343"/>
              <a:ext cx="232229"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6709229" y="885372"/>
              <a:ext cx="232229"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6709229" y="914400"/>
              <a:ext cx="232229"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8" name="矩形: 圆角 17"/>
          <p:cNvSpPr/>
          <p:nvPr/>
        </p:nvSpPr>
        <p:spPr>
          <a:xfrm flipH="1">
            <a:off x="2085536" y="1665066"/>
            <a:ext cx="7685247" cy="1342219"/>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9" name="矩形: 圆角 18"/>
          <p:cNvSpPr/>
          <p:nvPr/>
        </p:nvSpPr>
        <p:spPr>
          <a:xfrm flipH="1">
            <a:off x="2085536" y="3176283"/>
            <a:ext cx="7685247" cy="1342219"/>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20" name="矩形: 圆角 19"/>
          <p:cNvSpPr/>
          <p:nvPr/>
        </p:nvSpPr>
        <p:spPr>
          <a:xfrm flipH="1">
            <a:off x="2085536" y="4687499"/>
            <a:ext cx="7685247" cy="1342219"/>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22" name="矩形 21"/>
          <p:cNvSpPr/>
          <p:nvPr/>
        </p:nvSpPr>
        <p:spPr>
          <a:xfrm>
            <a:off x="3295015" y="2179320"/>
            <a:ext cx="5380355" cy="737235"/>
          </a:xfrm>
          <a:prstGeom prst="rect">
            <a:avLst/>
          </a:prstGeom>
        </p:spPr>
        <p:txBody>
          <a:bodyPr wrap="square">
            <a:spAutoFit/>
          </a:bodyPr>
          <a:lstStyle/>
          <a:p>
            <a:pPr defTabSz="685800">
              <a:lnSpc>
                <a:spcPct val="150000"/>
              </a:lnSpc>
              <a:buClr>
                <a:srgbClr val="E7E6E6">
                  <a:lumMod val="10000"/>
                </a:srgbClr>
              </a:buClr>
            </a:pPr>
            <a:r>
              <a:rPr lang="en-US" altLang="zh-CN" sz="1400">
                <a:solidFill>
                  <a:schemeClr val="bg1"/>
                </a:solidFill>
                <a:latin typeface="汉仪旗黑-45S" panose="00020600040101010101" pitchFamily="18" charset="-122"/>
                <a:cs typeface="+mn-ea"/>
                <a:sym typeface="汉仪旗黑-45S" panose="00020600040101010101" pitchFamily="18" charset="-122"/>
              </a:rPr>
              <a:t>Build a data collaboration network for service-oriented scenarios</a:t>
            </a:r>
            <a:endParaRPr lang="en-US" altLang="zh-CN" sz="1400">
              <a:solidFill>
                <a:schemeClr val="bg1"/>
              </a:solidFill>
              <a:latin typeface="汉仪旗黑-45S" panose="00020600040101010101" pitchFamily="18" charset="-122"/>
              <a:cs typeface="+mn-ea"/>
              <a:sym typeface="汉仪旗黑-45S" panose="00020600040101010101" pitchFamily="18" charset="-122"/>
            </a:endParaRPr>
          </a:p>
        </p:txBody>
      </p:sp>
      <p:sp>
        <p:nvSpPr>
          <p:cNvPr id="23" name="矩形 22"/>
          <p:cNvSpPr/>
          <p:nvPr/>
        </p:nvSpPr>
        <p:spPr>
          <a:xfrm>
            <a:off x="3295288" y="1773729"/>
            <a:ext cx="4278630" cy="4203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fontAlgn="base">
              <a:spcBef>
                <a:spcPct val="0"/>
              </a:spcBef>
              <a:spcAft>
                <a:spcPct val="0"/>
              </a:spcAft>
            </a:pPr>
            <a:r>
              <a:rPr lang="zh-CN" altLang="en-US" sz="2135" b="1">
                <a:solidFill>
                  <a:schemeClr val="bg1"/>
                </a:solidFill>
                <a:latin typeface="汉仪旗黑-45S" panose="00020600040101010101" pitchFamily="18" charset="-122"/>
                <a:ea typeface="+mj-ea"/>
                <a:sym typeface="汉仪旗黑-45S" panose="00020600040101010101" pitchFamily="18" charset="-122"/>
              </a:rPr>
              <a:t>构建面向服务场景的数据协同</a:t>
            </a:r>
            <a:r>
              <a:rPr lang="zh-CN" altLang="en-US" sz="2135" b="1">
                <a:solidFill>
                  <a:schemeClr val="bg1"/>
                </a:solidFill>
                <a:latin typeface="汉仪旗黑-45S" panose="00020600040101010101" pitchFamily="18" charset="-122"/>
                <a:ea typeface="+mj-ea"/>
                <a:sym typeface="汉仪旗黑-45S" panose="00020600040101010101" pitchFamily="18" charset="-122"/>
              </a:rPr>
              <a:t>网络</a:t>
            </a:r>
            <a:endParaRPr lang="zh-CN" altLang="en-US" sz="2135" b="1">
              <a:solidFill>
                <a:schemeClr val="bg1"/>
              </a:solidFill>
              <a:latin typeface="汉仪旗黑-45S" panose="00020600040101010101" pitchFamily="18" charset="-122"/>
              <a:ea typeface="+mj-ea"/>
              <a:sym typeface="汉仪旗黑-45S" panose="00020600040101010101" pitchFamily="18" charset="-122"/>
            </a:endParaRPr>
          </a:p>
        </p:txBody>
      </p:sp>
      <p:sp>
        <p:nvSpPr>
          <p:cNvPr id="24" name="矩形 23"/>
          <p:cNvSpPr/>
          <p:nvPr/>
        </p:nvSpPr>
        <p:spPr>
          <a:xfrm>
            <a:off x="3281045" y="3843655"/>
            <a:ext cx="5196205" cy="414020"/>
          </a:xfrm>
          <a:prstGeom prst="rect">
            <a:avLst/>
          </a:prstGeom>
        </p:spPr>
        <p:txBody>
          <a:bodyPr wrap="square">
            <a:spAutoFit/>
          </a:bodyPr>
          <a:lstStyle/>
          <a:p>
            <a:pPr defTabSz="685800">
              <a:lnSpc>
                <a:spcPct val="150000"/>
              </a:lnSpc>
              <a:buClr>
                <a:srgbClr val="E7E6E6">
                  <a:lumMod val="10000"/>
                </a:srgbClr>
              </a:buClr>
            </a:pPr>
            <a:r>
              <a:rPr lang="en-US" altLang="zh-CN" sz="1400">
                <a:solidFill>
                  <a:schemeClr val="bg1"/>
                </a:solidFill>
                <a:latin typeface="汉仪旗黑-45S" panose="00020600040101010101" pitchFamily="18" charset="-122"/>
                <a:cs typeface="+mn-ea"/>
                <a:sym typeface="汉仪旗黑-45S" panose="00020600040101010101" pitchFamily="18" charset="-122"/>
              </a:rPr>
              <a:t>Select and construct network measurement indicators</a:t>
            </a:r>
            <a:endParaRPr lang="en-US" altLang="zh-CN" sz="1400">
              <a:solidFill>
                <a:schemeClr val="bg1"/>
              </a:solidFill>
              <a:latin typeface="汉仪旗黑-45S" panose="00020600040101010101" pitchFamily="18" charset="-122"/>
              <a:cs typeface="+mn-ea"/>
              <a:sym typeface="汉仪旗黑-45S" panose="00020600040101010101" pitchFamily="18" charset="-122"/>
            </a:endParaRPr>
          </a:p>
        </p:txBody>
      </p:sp>
      <p:sp>
        <p:nvSpPr>
          <p:cNvPr id="25" name="矩形 24"/>
          <p:cNvSpPr/>
          <p:nvPr/>
        </p:nvSpPr>
        <p:spPr>
          <a:xfrm>
            <a:off x="3281275" y="3387330"/>
            <a:ext cx="3186430" cy="4203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fontAlgn="base">
              <a:spcBef>
                <a:spcPct val="0"/>
              </a:spcBef>
              <a:spcAft>
                <a:spcPct val="0"/>
              </a:spcAft>
            </a:pPr>
            <a:r>
              <a:rPr lang="zh-CN" altLang="en-US" sz="2135" b="1">
                <a:solidFill>
                  <a:schemeClr val="bg1"/>
                </a:solidFill>
                <a:latin typeface="汉仪旗黑-45S" panose="00020600040101010101" pitchFamily="18" charset="-122"/>
                <a:ea typeface="+mj-ea"/>
                <a:sym typeface="汉仪旗黑-45S" panose="00020600040101010101" pitchFamily="18" charset="-122"/>
              </a:rPr>
              <a:t>选取、</a:t>
            </a:r>
            <a:r>
              <a:rPr lang="zh-CN" altLang="en-US" sz="2135" b="1">
                <a:solidFill>
                  <a:schemeClr val="bg1"/>
                </a:solidFill>
                <a:latin typeface="汉仪旗黑-45S" panose="00020600040101010101" pitchFamily="18" charset="-122"/>
                <a:ea typeface="+mj-ea"/>
                <a:sym typeface="汉仪旗黑-45S" panose="00020600040101010101" pitchFamily="18" charset="-122"/>
              </a:rPr>
              <a:t>构建网络测度指标</a:t>
            </a:r>
            <a:endParaRPr lang="zh-CN" altLang="en-US" sz="2135" b="1">
              <a:solidFill>
                <a:schemeClr val="bg1"/>
              </a:solidFill>
              <a:latin typeface="汉仪旗黑-45S" panose="00020600040101010101" pitchFamily="18" charset="-122"/>
              <a:ea typeface="+mj-ea"/>
              <a:sym typeface="汉仪旗黑-45S" panose="00020600040101010101" pitchFamily="18" charset="-122"/>
            </a:endParaRPr>
          </a:p>
        </p:txBody>
      </p:sp>
      <p:sp>
        <p:nvSpPr>
          <p:cNvPr id="26" name="矩形 25"/>
          <p:cNvSpPr/>
          <p:nvPr/>
        </p:nvSpPr>
        <p:spPr>
          <a:xfrm>
            <a:off x="3323316" y="5348694"/>
            <a:ext cx="4202037" cy="414020"/>
          </a:xfrm>
          <a:prstGeom prst="rect">
            <a:avLst/>
          </a:prstGeom>
        </p:spPr>
        <p:txBody>
          <a:bodyPr wrap="square">
            <a:spAutoFit/>
          </a:bodyPr>
          <a:lstStyle/>
          <a:p>
            <a:pPr defTabSz="685800">
              <a:lnSpc>
                <a:spcPct val="150000"/>
              </a:lnSpc>
              <a:buClr>
                <a:srgbClr val="E7E6E6">
                  <a:lumMod val="10000"/>
                </a:srgbClr>
              </a:buClr>
            </a:pPr>
            <a:r>
              <a:rPr lang="en-US" altLang="zh-CN" sz="1400">
                <a:solidFill>
                  <a:schemeClr val="bg1"/>
                </a:solidFill>
                <a:latin typeface="汉仪旗黑-45S" panose="00020600040101010101" pitchFamily="18" charset="-122"/>
                <a:cs typeface="+mn-ea"/>
                <a:sym typeface="汉仪旗黑-45S" panose="00020600040101010101" pitchFamily="18" charset="-122"/>
              </a:rPr>
              <a:t>Analysis of actual city cases</a:t>
            </a:r>
            <a:endParaRPr lang="en-US" altLang="zh-CN" sz="1400">
              <a:solidFill>
                <a:schemeClr val="bg1"/>
              </a:solidFill>
              <a:latin typeface="汉仪旗黑-45S" panose="00020600040101010101" pitchFamily="18" charset="-122"/>
              <a:cs typeface="+mn-ea"/>
              <a:sym typeface="汉仪旗黑-45S" panose="00020600040101010101" pitchFamily="18" charset="-122"/>
            </a:endParaRPr>
          </a:p>
        </p:txBody>
      </p:sp>
      <p:sp>
        <p:nvSpPr>
          <p:cNvPr id="27" name="矩形 26"/>
          <p:cNvSpPr/>
          <p:nvPr/>
        </p:nvSpPr>
        <p:spPr>
          <a:xfrm>
            <a:off x="3323316" y="4948313"/>
            <a:ext cx="2367280" cy="4203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fontAlgn="base">
              <a:spcBef>
                <a:spcPct val="0"/>
              </a:spcBef>
              <a:spcAft>
                <a:spcPct val="0"/>
              </a:spcAft>
            </a:pPr>
            <a:r>
              <a:rPr lang="zh-CN" altLang="en-US" sz="2135" b="1">
                <a:solidFill>
                  <a:schemeClr val="bg1"/>
                </a:solidFill>
                <a:latin typeface="汉仪旗黑-45S" panose="00020600040101010101" pitchFamily="18" charset="-122"/>
                <a:ea typeface="+mj-ea"/>
                <a:sym typeface="汉仪旗黑-45S" panose="00020600040101010101" pitchFamily="18" charset="-122"/>
              </a:rPr>
              <a:t>实际</a:t>
            </a:r>
            <a:r>
              <a:rPr lang="zh-CN" altLang="en-US" sz="2135" b="1">
                <a:solidFill>
                  <a:schemeClr val="bg1"/>
                </a:solidFill>
                <a:latin typeface="汉仪旗黑-45S" panose="00020600040101010101" pitchFamily="18" charset="-122"/>
                <a:ea typeface="+mj-ea"/>
                <a:sym typeface="汉仪旗黑-45S" panose="00020600040101010101" pitchFamily="18" charset="-122"/>
              </a:rPr>
              <a:t>城市案例</a:t>
            </a:r>
            <a:r>
              <a:rPr lang="zh-CN" altLang="en-US" sz="2135" b="1">
                <a:solidFill>
                  <a:schemeClr val="bg1"/>
                </a:solidFill>
                <a:latin typeface="汉仪旗黑-45S" panose="00020600040101010101" pitchFamily="18" charset="-122"/>
                <a:ea typeface="+mj-ea"/>
                <a:sym typeface="汉仪旗黑-45S" panose="00020600040101010101" pitchFamily="18" charset="-122"/>
              </a:rPr>
              <a:t>分析</a:t>
            </a:r>
            <a:endParaRPr lang="zh-CN" altLang="en-US" sz="2135" b="1">
              <a:solidFill>
                <a:schemeClr val="bg1"/>
              </a:solidFill>
              <a:latin typeface="汉仪旗黑-45S" panose="00020600040101010101" pitchFamily="18" charset="-122"/>
              <a:ea typeface="+mj-ea"/>
              <a:sym typeface="汉仪旗黑-45S" panose="00020600040101010101" pitchFamily="18" charset="-122"/>
            </a:endParaRPr>
          </a:p>
        </p:txBody>
      </p:sp>
      <p:sp>
        <p:nvSpPr>
          <p:cNvPr id="10" name="椭圆 9"/>
          <p:cNvSpPr/>
          <p:nvPr/>
        </p:nvSpPr>
        <p:spPr>
          <a:xfrm>
            <a:off x="2341288" y="1961974"/>
            <a:ext cx="756453" cy="75645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29" name="椭圆 28"/>
          <p:cNvSpPr/>
          <p:nvPr/>
        </p:nvSpPr>
        <p:spPr>
          <a:xfrm>
            <a:off x="2341288" y="3461450"/>
            <a:ext cx="756453" cy="75645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30" name="椭圆 29"/>
          <p:cNvSpPr/>
          <p:nvPr/>
        </p:nvSpPr>
        <p:spPr>
          <a:xfrm>
            <a:off x="2341288" y="4988954"/>
            <a:ext cx="756453" cy="75645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1" name="文本框 10"/>
          <p:cNvSpPr txBox="1"/>
          <p:nvPr/>
        </p:nvSpPr>
        <p:spPr>
          <a:xfrm>
            <a:off x="2341245" y="2188845"/>
            <a:ext cx="829945" cy="306705"/>
          </a:xfrm>
          <a:prstGeom prst="rect">
            <a:avLst/>
          </a:prstGeom>
          <a:noFill/>
        </p:spPr>
        <p:txBody>
          <a:bodyPr wrap="square" rtlCol="0">
            <a:spAutoFit/>
          </a:bodyPr>
          <a:p>
            <a:r>
              <a:rPr lang="en-US" altLang="zh-CN" sz="1400" b="1">
                <a:solidFill>
                  <a:srgbClr val="304371"/>
                </a:solidFill>
              </a:rPr>
              <a:t>Step 1</a:t>
            </a:r>
            <a:endParaRPr lang="en-US" altLang="zh-CN" sz="1400" b="1">
              <a:solidFill>
                <a:srgbClr val="304371"/>
              </a:solidFill>
            </a:endParaRPr>
          </a:p>
        </p:txBody>
      </p:sp>
      <p:sp>
        <p:nvSpPr>
          <p:cNvPr id="13" name="文本框 12"/>
          <p:cNvSpPr txBox="1"/>
          <p:nvPr/>
        </p:nvSpPr>
        <p:spPr>
          <a:xfrm>
            <a:off x="2341245" y="3686175"/>
            <a:ext cx="829945" cy="306705"/>
          </a:xfrm>
          <a:prstGeom prst="rect">
            <a:avLst/>
          </a:prstGeom>
          <a:noFill/>
        </p:spPr>
        <p:txBody>
          <a:bodyPr wrap="square" rtlCol="0">
            <a:spAutoFit/>
          </a:bodyPr>
          <a:p>
            <a:r>
              <a:rPr lang="en-US" altLang="zh-CN" sz="1400" b="1">
                <a:solidFill>
                  <a:srgbClr val="304371"/>
                </a:solidFill>
              </a:rPr>
              <a:t>Step 2</a:t>
            </a:r>
            <a:endParaRPr lang="en-US" altLang="zh-CN" sz="1400" b="1">
              <a:solidFill>
                <a:srgbClr val="304371"/>
              </a:solidFill>
            </a:endParaRPr>
          </a:p>
        </p:txBody>
      </p:sp>
      <p:sp>
        <p:nvSpPr>
          <p:cNvPr id="14" name="文本框 13"/>
          <p:cNvSpPr txBox="1"/>
          <p:nvPr/>
        </p:nvSpPr>
        <p:spPr>
          <a:xfrm>
            <a:off x="2341245" y="5205095"/>
            <a:ext cx="829945" cy="306705"/>
          </a:xfrm>
          <a:prstGeom prst="rect">
            <a:avLst/>
          </a:prstGeom>
          <a:noFill/>
        </p:spPr>
        <p:txBody>
          <a:bodyPr wrap="square" rtlCol="0">
            <a:spAutoFit/>
          </a:bodyPr>
          <a:p>
            <a:r>
              <a:rPr lang="en-US" altLang="zh-CN" sz="1400" b="1">
                <a:solidFill>
                  <a:srgbClr val="304371"/>
                </a:solidFill>
              </a:rPr>
              <a:t>Step 3</a:t>
            </a:r>
            <a:endParaRPr lang="en-US" altLang="zh-CN" sz="1400" b="1">
              <a:solidFill>
                <a:srgbClr val="304371"/>
              </a:solidFill>
            </a:endParaRPr>
          </a:p>
        </p:txBody>
      </p:sp>
      <p:sp>
        <p:nvSpPr>
          <p:cNvPr id="16" name="文本框 6"/>
          <p:cNvSpPr txBox="1">
            <a:spLocks noChangeArrowheads="1"/>
          </p:cNvSpPr>
          <p:nvPr/>
        </p:nvSpPr>
        <p:spPr bwMode="auto">
          <a:xfrm>
            <a:off x="533421" y="76597"/>
            <a:ext cx="1676400"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fontAlgn="base">
              <a:spcBef>
                <a:spcPct val="0"/>
              </a:spcBef>
              <a:spcAft>
                <a:spcPct val="0"/>
              </a:spcAft>
              <a:defRPr sz="2200">
                <a:solidFill>
                  <a:schemeClr val="bg1"/>
                </a:solidFill>
                <a:latin typeface="汉仪旗黑-45S" panose="00020600040101010101" pitchFamily="18" charset="-122"/>
                <a:ea typeface="+mj-ea"/>
              </a:defRPr>
            </a:lvl1pPr>
            <a:lvl2pPr marL="742950" indent="-285750">
              <a:defRPr sz="1300">
                <a:latin typeface="Calibri Light" panose="020F0302020204030204" pitchFamily="34" charset="0"/>
                <a:ea typeface="方正宋刻本秀楷简体" panose="02000000000000000000" pitchFamily="2" charset="-122"/>
              </a:defRPr>
            </a:lvl2pPr>
            <a:lvl3pPr marL="1143000" indent="-228600">
              <a:defRPr sz="1300">
                <a:latin typeface="Calibri Light" panose="020F0302020204030204" pitchFamily="34" charset="0"/>
                <a:ea typeface="方正宋刻本秀楷简体" panose="02000000000000000000" pitchFamily="2" charset="-122"/>
              </a:defRPr>
            </a:lvl3pPr>
            <a:lvl4pPr marL="1600200" indent="-228600">
              <a:defRPr sz="1300">
                <a:latin typeface="Calibri Light" panose="020F0302020204030204" pitchFamily="34" charset="0"/>
                <a:ea typeface="方正宋刻本秀楷简体" panose="02000000000000000000" pitchFamily="2" charset="-122"/>
              </a:defRPr>
            </a:lvl4pPr>
            <a:lvl5pPr marL="2057400" indent="-228600">
              <a:defRPr sz="1300">
                <a:latin typeface="Calibri Light" panose="020F0302020204030204" pitchFamily="34" charset="0"/>
                <a:ea typeface="方正宋刻本秀楷简体" panose="02000000000000000000" pitchFamily="2" charset="-122"/>
              </a:defRPr>
            </a:lvl5pPr>
            <a:lvl6pPr marL="2514600" indent="-228600" eaLnBrk="0" fontAlgn="base" hangingPunct="0">
              <a:spcBef>
                <a:spcPct val="0"/>
              </a:spcBef>
              <a:spcAft>
                <a:spcPct val="0"/>
              </a:spcAft>
              <a:defRPr sz="1300">
                <a:latin typeface="Calibri Light" panose="020F0302020204030204" pitchFamily="34" charset="0"/>
                <a:ea typeface="方正宋刻本秀楷简体" panose="02000000000000000000" pitchFamily="2" charset="-122"/>
              </a:defRPr>
            </a:lvl6pPr>
            <a:lvl7pPr marL="2971800" indent="-228600" eaLnBrk="0" fontAlgn="base" hangingPunct="0">
              <a:spcBef>
                <a:spcPct val="0"/>
              </a:spcBef>
              <a:spcAft>
                <a:spcPct val="0"/>
              </a:spcAft>
              <a:defRPr sz="1300">
                <a:latin typeface="Calibri Light" panose="020F0302020204030204" pitchFamily="34" charset="0"/>
                <a:ea typeface="方正宋刻本秀楷简体" panose="02000000000000000000" pitchFamily="2" charset="-122"/>
              </a:defRPr>
            </a:lvl7pPr>
            <a:lvl8pPr marL="3429000" indent="-228600" eaLnBrk="0" fontAlgn="base" hangingPunct="0">
              <a:spcBef>
                <a:spcPct val="0"/>
              </a:spcBef>
              <a:spcAft>
                <a:spcPct val="0"/>
              </a:spcAft>
              <a:defRPr sz="1300">
                <a:latin typeface="Calibri Light" panose="020F0302020204030204" pitchFamily="34" charset="0"/>
                <a:ea typeface="方正宋刻本秀楷简体" panose="02000000000000000000" pitchFamily="2" charset="-122"/>
              </a:defRPr>
            </a:lvl8pPr>
            <a:lvl9pPr marL="3886200" indent="-228600" eaLnBrk="0" fontAlgn="base" hangingPunct="0">
              <a:spcBef>
                <a:spcPct val="0"/>
              </a:spcBef>
              <a:spcAft>
                <a:spcPct val="0"/>
              </a:spcAft>
              <a:defRPr sz="1300">
                <a:latin typeface="Calibri Light" panose="020F0302020204030204" pitchFamily="34" charset="0"/>
                <a:ea typeface="方正宋刻本秀楷简体" panose="02000000000000000000" pitchFamily="2" charset="-122"/>
              </a:defRPr>
            </a:lvl9pPr>
          </a:lstStyle>
          <a:p>
            <a:r>
              <a:rPr lang="zh-CN" altLang="en-US" sz="2935">
                <a:sym typeface="汉仪旗黑-45S" panose="00020600040101010101" pitchFamily="18" charset="-122"/>
              </a:rPr>
              <a:t>研究</a:t>
            </a:r>
            <a:r>
              <a:rPr lang="zh-CN" altLang="en-US" sz="2935">
                <a:sym typeface="汉仪旗黑-45S" panose="00020600040101010101" pitchFamily="18" charset="-122"/>
              </a:rPr>
              <a:t>内容</a:t>
            </a:r>
            <a:endParaRPr lang="zh-CN" altLang="en-US" sz="2935">
              <a:sym typeface="汉仪旗黑-45S" panose="00020600040101010101" pitchFamily="18" charset="-122"/>
            </a:endParaRPr>
          </a:p>
        </p:txBody>
      </p:sp>
      <p:sp>
        <p:nvSpPr>
          <p:cNvPr id="17" name="矩形 16"/>
          <p:cNvSpPr/>
          <p:nvPr/>
        </p:nvSpPr>
        <p:spPr>
          <a:xfrm>
            <a:off x="533594" y="601437"/>
            <a:ext cx="1270000" cy="255270"/>
          </a:xfrm>
          <a:prstGeom prst="rect">
            <a:avLst/>
          </a:prstGeom>
        </p:spPr>
        <p:txBody>
          <a:bodyPr wrap="none">
            <a:spAutoFit/>
          </a:bodyPr>
          <a:lstStyle/>
          <a:p>
            <a:pPr lvl="0" fontAlgn="base">
              <a:spcBef>
                <a:spcPct val="0"/>
              </a:spcBef>
              <a:spcAft>
                <a:spcPct val="0"/>
              </a:spcAft>
              <a:defRPr/>
            </a:pPr>
            <a:r>
              <a:rPr lang="en-US" altLang="zh-CN" sz="1065">
                <a:solidFill>
                  <a:schemeClr val="bg1"/>
                </a:solidFill>
                <a:latin typeface="汉仪旗黑-45S" panose="00020600040101010101" pitchFamily="18" charset="-122"/>
                <a:ea typeface="汉仪旗黑-55S" panose="00020600040101010101" pitchFamily="18" charset="-122"/>
                <a:sym typeface="汉仪旗黑-45S" panose="00020600040101010101" pitchFamily="18" charset="-122"/>
              </a:rPr>
              <a:t>Research </a:t>
            </a:r>
            <a:r>
              <a:rPr lang="en-US" altLang="zh-CN" sz="1065">
                <a:solidFill>
                  <a:schemeClr val="bg1"/>
                </a:solidFill>
                <a:latin typeface="汉仪旗黑-45S" panose="00020600040101010101" pitchFamily="18" charset="-122"/>
                <a:ea typeface="汉仪旗黑-55S" panose="00020600040101010101" pitchFamily="18" charset="-122"/>
                <a:sym typeface="汉仪旗黑-45S" panose="00020600040101010101" pitchFamily="18" charset="-122"/>
              </a:rPr>
              <a:t>content</a:t>
            </a:r>
            <a:endParaRPr lang="en-US" altLang="zh-CN" sz="1065">
              <a:solidFill>
                <a:schemeClr val="bg1"/>
              </a:solidFill>
              <a:latin typeface="汉仪旗黑-45S" panose="00020600040101010101" pitchFamily="18" charset="-122"/>
              <a:ea typeface="汉仪旗黑-55S" panose="00020600040101010101" pitchFamily="18" charset="-122"/>
              <a:sym typeface="汉仪旗黑-45S" panose="00020600040101010101" pitchFamily="18" charset="-122"/>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2000" cy="97927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latin typeface="汉仪旗黑-45S" panose="00020600040101010101" pitchFamily="18" charset="-122"/>
              <a:sym typeface="汉仪旗黑-45S" panose="00020600040101010101" pitchFamily="18" charset="-122"/>
            </a:endParaRPr>
          </a:p>
        </p:txBody>
      </p:sp>
      <p:grpSp>
        <p:nvGrpSpPr>
          <p:cNvPr id="5" name="组合 4"/>
          <p:cNvGrpSpPr/>
          <p:nvPr/>
        </p:nvGrpSpPr>
        <p:grpSpPr>
          <a:xfrm>
            <a:off x="11611429" y="407392"/>
            <a:ext cx="275771" cy="164495"/>
            <a:chOff x="6709229" y="856343"/>
            <a:chExt cx="232229" cy="58057"/>
          </a:xfrm>
        </p:grpSpPr>
        <p:cxnSp>
          <p:nvCxnSpPr>
            <p:cNvPr id="6" name="直接连接符 5"/>
            <p:cNvCxnSpPr/>
            <p:nvPr/>
          </p:nvCxnSpPr>
          <p:spPr>
            <a:xfrm>
              <a:off x="6709229" y="856343"/>
              <a:ext cx="232229"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6709229" y="885372"/>
              <a:ext cx="232229"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6709229" y="914400"/>
              <a:ext cx="232229"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6" name="文本框 6"/>
          <p:cNvSpPr txBox="1">
            <a:spLocks noChangeArrowheads="1"/>
          </p:cNvSpPr>
          <p:nvPr/>
        </p:nvSpPr>
        <p:spPr bwMode="auto">
          <a:xfrm>
            <a:off x="1619271" y="76597"/>
            <a:ext cx="5812155"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fontAlgn="base">
              <a:spcBef>
                <a:spcPct val="0"/>
              </a:spcBef>
              <a:spcAft>
                <a:spcPct val="0"/>
              </a:spcAft>
              <a:defRPr sz="2200">
                <a:solidFill>
                  <a:schemeClr val="bg1"/>
                </a:solidFill>
                <a:latin typeface="汉仪旗黑-45S" panose="00020600040101010101" pitchFamily="18" charset="-122"/>
                <a:ea typeface="+mj-ea"/>
              </a:defRPr>
            </a:lvl1pPr>
            <a:lvl2pPr marL="742950" indent="-285750">
              <a:defRPr sz="1300">
                <a:latin typeface="Calibri Light" panose="020F0302020204030204" pitchFamily="34" charset="0"/>
                <a:ea typeface="方正宋刻本秀楷简体" panose="02000000000000000000" pitchFamily="2" charset="-122"/>
              </a:defRPr>
            </a:lvl2pPr>
            <a:lvl3pPr marL="1143000" indent="-228600">
              <a:defRPr sz="1300">
                <a:latin typeface="Calibri Light" panose="020F0302020204030204" pitchFamily="34" charset="0"/>
                <a:ea typeface="方正宋刻本秀楷简体" panose="02000000000000000000" pitchFamily="2" charset="-122"/>
              </a:defRPr>
            </a:lvl3pPr>
            <a:lvl4pPr marL="1600200" indent="-228600">
              <a:defRPr sz="1300">
                <a:latin typeface="Calibri Light" panose="020F0302020204030204" pitchFamily="34" charset="0"/>
                <a:ea typeface="方正宋刻本秀楷简体" panose="02000000000000000000" pitchFamily="2" charset="-122"/>
              </a:defRPr>
            </a:lvl4pPr>
            <a:lvl5pPr marL="2057400" indent="-228600">
              <a:defRPr sz="1300">
                <a:latin typeface="Calibri Light" panose="020F0302020204030204" pitchFamily="34" charset="0"/>
                <a:ea typeface="方正宋刻本秀楷简体" panose="02000000000000000000" pitchFamily="2" charset="-122"/>
              </a:defRPr>
            </a:lvl5pPr>
            <a:lvl6pPr marL="2514600" indent="-228600" eaLnBrk="0" fontAlgn="base" hangingPunct="0">
              <a:spcBef>
                <a:spcPct val="0"/>
              </a:spcBef>
              <a:spcAft>
                <a:spcPct val="0"/>
              </a:spcAft>
              <a:defRPr sz="1300">
                <a:latin typeface="Calibri Light" panose="020F0302020204030204" pitchFamily="34" charset="0"/>
                <a:ea typeface="方正宋刻本秀楷简体" panose="02000000000000000000" pitchFamily="2" charset="-122"/>
              </a:defRPr>
            </a:lvl6pPr>
            <a:lvl7pPr marL="2971800" indent="-228600" eaLnBrk="0" fontAlgn="base" hangingPunct="0">
              <a:spcBef>
                <a:spcPct val="0"/>
              </a:spcBef>
              <a:spcAft>
                <a:spcPct val="0"/>
              </a:spcAft>
              <a:defRPr sz="1300">
                <a:latin typeface="Calibri Light" panose="020F0302020204030204" pitchFamily="34" charset="0"/>
                <a:ea typeface="方正宋刻本秀楷简体" panose="02000000000000000000" pitchFamily="2" charset="-122"/>
              </a:defRPr>
            </a:lvl7pPr>
            <a:lvl8pPr marL="3429000" indent="-228600" eaLnBrk="0" fontAlgn="base" hangingPunct="0">
              <a:spcBef>
                <a:spcPct val="0"/>
              </a:spcBef>
              <a:spcAft>
                <a:spcPct val="0"/>
              </a:spcAft>
              <a:defRPr sz="1300">
                <a:latin typeface="Calibri Light" panose="020F0302020204030204" pitchFamily="34" charset="0"/>
                <a:ea typeface="方正宋刻本秀楷简体" panose="02000000000000000000" pitchFamily="2" charset="-122"/>
              </a:defRPr>
            </a:lvl8pPr>
            <a:lvl9pPr marL="3886200" indent="-228600" eaLnBrk="0" fontAlgn="base" hangingPunct="0">
              <a:spcBef>
                <a:spcPct val="0"/>
              </a:spcBef>
              <a:spcAft>
                <a:spcPct val="0"/>
              </a:spcAft>
              <a:defRPr sz="1300">
                <a:latin typeface="Calibri Light" panose="020F0302020204030204" pitchFamily="34" charset="0"/>
                <a:ea typeface="方正宋刻本秀楷简体" panose="02000000000000000000" pitchFamily="2" charset="-122"/>
              </a:defRPr>
            </a:lvl9pPr>
          </a:lstStyle>
          <a:p>
            <a:pPr algn="l" fontAlgn="base">
              <a:spcBef>
                <a:spcPct val="0"/>
              </a:spcBef>
              <a:spcAft>
                <a:spcPct val="0"/>
              </a:spcAft>
            </a:pPr>
            <a:r>
              <a:rPr lang="zh-CN" altLang="en-US" sz="2935" b="1">
                <a:sym typeface="汉仪旗黑-45S" panose="00020600040101010101" pitchFamily="18" charset="-122"/>
              </a:rPr>
              <a:t>构建面向服务场景的数据协同网络</a:t>
            </a:r>
            <a:endParaRPr lang="zh-CN" altLang="en-US" sz="2935">
              <a:sym typeface="汉仪旗黑-45S" panose="00020600040101010101" pitchFamily="18" charset="-122"/>
            </a:endParaRPr>
          </a:p>
        </p:txBody>
      </p:sp>
      <p:sp>
        <p:nvSpPr>
          <p:cNvPr id="17" name="矩形 16"/>
          <p:cNvSpPr/>
          <p:nvPr/>
        </p:nvSpPr>
        <p:spPr>
          <a:xfrm>
            <a:off x="1617539" y="601437"/>
            <a:ext cx="2221230" cy="255270"/>
          </a:xfrm>
          <a:prstGeom prst="rect">
            <a:avLst/>
          </a:prstGeom>
        </p:spPr>
        <p:txBody>
          <a:bodyPr wrap="none">
            <a:spAutoFit/>
          </a:bodyPr>
          <a:lstStyle/>
          <a:p>
            <a:pPr lvl="0" fontAlgn="base">
              <a:spcBef>
                <a:spcPct val="0"/>
              </a:spcBef>
              <a:spcAft>
                <a:spcPct val="0"/>
              </a:spcAft>
              <a:defRPr/>
            </a:pPr>
            <a:r>
              <a:rPr lang="en-US" altLang="zh-CN" sz="1065">
                <a:solidFill>
                  <a:schemeClr val="bg1"/>
                </a:solidFill>
                <a:latin typeface="汉仪旗黑-45S" panose="00020600040101010101" pitchFamily="18" charset="-122"/>
                <a:ea typeface="汉仪旗黑-55S" panose="00020600040101010101" pitchFamily="18" charset="-122"/>
                <a:sym typeface="汉仪旗黑-45S" panose="00020600040101010101" pitchFamily="18" charset="-122"/>
              </a:rPr>
              <a:t>Research Methods And Processes</a:t>
            </a:r>
            <a:endParaRPr lang="en-US" altLang="zh-CN" sz="1065">
              <a:solidFill>
                <a:schemeClr val="bg1"/>
              </a:solidFill>
              <a:latin typeface="汉仪旗黑-45S" panose="00020600040101010101" pitchFamily="18" charset="-122"/>
              <a:ea typeface="汉仪旗黑-55S" panose="00020600040101010101" pitchFamily="18" charset="-122"/>
              <a:sym typeface="汉仪旗黑-45S" panose="00020600040101010101" pitchFamily="18" charset="-122"/>
            </a:endParaRPr>
          </a:p>
        </p:txBody>
      </p:sp>
      <p:pic>
        <p:nvPicPr>
          <p:cNvPr id="9" name="图片 2"/>
          <p:cNvPicPr>
            <a:picLocks noChangeAspect="1"/>
          </p:cNvPicPr>
          <p:nvPr/>
        </p:nvPicPr>
        <p:blipFill>
          <a:blip r:embed="rId1"/>
          <a:stretch>
            <a:fillRect/>
          </a:stretch>
        </p:blipFill>
        <p:spPr>
          <a:xfrm>
            <a:off x="1708785" y="1416685"/>
            <a:ext cx="8949690" cy="49053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2000" cy="97927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latin typeface="汉仪旗黑-45S" panose="00020600040101010101" pitchFamily="18" charset="-122"/>
              <a:sym typeface="汉仪旗黑-45S" panose="00020600040101010101" pitchFamily="18" charset="-122"/>
            </a:endParaRPr>
          </a:p>
        </p:txBody>
      </p:sp>
      <p:grpSp>
        <p:nvGrpSpPr>
          <p:cNvPr id="5" name="组合 4"/>
          <p:cNvGrpSpPr/>
          <p:nvPr/>
        </p:nvGrpSpPr>
        <p:grpSpPr>
          <a:xfrm>
            <a:off x="11611429" y="407392"/>
            <a:ext cx="275771" cy="164495"/>
            <a:chOff x="6709229" y="856343"/>
            <a:chExt cx="232229" cy="58057"/>
          </a:xfrm>
        </p:grpSpPr>
        <p:cxnSp>
          <p:nvCxnSpPr>
            <p:cNvPr id="6" name="直接连接符 5"/>
            <p:cNvCxnSpPr/>
            <p:nvPr/>
          </p:nvCxnSpPr>
          <p:spPr>
            <a:xfrm>
              <a:off x="6709229" y="856343"/>
              <a:ext cx="232229"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6709229" y="885372"/>
              <a:ext cx="232229"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6709229" y="914400"/>
              <a:ext cx="232229"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6" name="文本框 6"/>
          <p:cNvSpPr txBox="1">
            <a:spLocks noChangeArrowheads="1"/>
          </p:cNvSpPr>
          <p:nvPr/>
        </p:nvSpPr>
        <p:spPr bwMode="auto">
          <a:xfrm>
            <a:off x="255905" y="76835"/>
            <a:ext cx="4312285"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fontAlgn="base">
              <a:spcBef>
                <a:spcPct val="0"/>
              </a:spcBef>
              <a:spcAft>
                <a:spcPct val="0"/>
              </a:spcAft>
              <a:defRPr sz="2200">
                <a:solidFill>
                  <a:schemeClr val="bg1"/>
                </a:solidFill>
                <a:latin typeface="汉仪旗黑-45S" panose="00020600040101010101" pitchFamily="18" charset="-122"/>
                <a:ea typeface="+mj-ea"/>
              </a:defRPr>
            </a:lvl1pPr>
            <a:lvl2pPr marL="742950" indent="-285750">
              <a:defRPr sz="1300">
                <a:latin typeface="Calibri Light" panose="020F0302020204030204" pitchFamily="34" charset="0"/>
                <a:ea typeface="方正宋刻本秀楷简体" panose="02000000000000000000" pitchFamily="2" charset="-122"/>
              </a:defRPr>
            </a:lvl2pPr>
            <a:lvl3pPr marL="1143000" indent="-228600">
              <a:defRPr sz="1300">
                <a:latin typeface="Calibri Light" panose="020F0302020204030204" pitchFamily="34" charset="0"/>
                <a:ea typeface="方正宋刻本秀楷简体" panose="02000000000000000000" pitchFamily="2" charset="-122"/>
              </a:defRPr>
            </a:lvl3pPr>
            <a:lvl4pPr marL="1600200" indent="-228600">
              <a:defRPr sz="1300">
                <a:latin typeface="Calibri Light" panose="020F0302020204030204" pitchFamily="34" charset="0"/>
                <a:ea typeface="方正宋刻本秀楷简体" panose="02000000000000000000" pitchFamily="2" charset="-122"/>
              </a:defRPr>
            </a:lvl4pPr>
            <a:lvl5pPr marL="2057400" indent="-228600">
              <a:defRPr sz="1300">
                <a:latin typeface="Calibri Light" panose="020F0302020204030204" pitchFamily="34" charset="0"/>
                <a:ea typeface="方正宋刻本秀楷简体" panose="02000000000000000000" pitchFamily="2" charset="-122"/>
              </a:defRPr>
            </a:lvl5pPr>
            <a:lvl6pPr marL="2514600" indent="-228600" eaLnBrk="0" fontAlgn="base" hangingPunct="0">
              <a:spcBef>
                <a:spcPct val="0"/>
              </a:spcBef>
              <a:spcAft>
                <a:spcPct val="0"/>
              </a:spcAft>
              <a:defRPr sz="1300">
                <a:latin typeface="Calibri Light" panose="020F0302020204030204" pitchFamily="34" charset="0"/>
                <a:ea typeface="方正宋刻本秀楷简体" panose="02000000000000000000" pitchFamily="2" charset="-122"/>
              </a:defRPr>
            </a:lvl6pPr>
            <a:lvl7pPr marL="2971800" indent="-228600" eaLnBrk="0" fontAlgn="base" hangingPunct="0">
              <a:spcBef>
                <a:spcPct val="0"/>
              </a:spcBef>
              <a:spcAft>
                <a:spcPct val="0"/>
              </a:spcAft>
              <a:defRPr sz="1300">
                <a:latin typeface="Calibri Light" panose="020F0302020204030204" pitchFamily="34" charset="0"/>
                <a:ea typeface="方正宋刻本秀楷简体" panose="02000000000000000000" pitchFamily="2" charset="-122"/>
              </a:defRPr>
            </a:lvl7pPr>
            <a:lvl8pPr marL="3429000" indent="-228600" eaLnBrk="0" fontAlgn="base" hangingPunct="0">
              <a:spcBef>
                <a:spcPct val="0"/>
              </a:spcBef>
              <a:spcAft>
                <a:spcPct val="0"/>
              </a:spcAft>
              <a:defRPr sz="1300">
                <a:latin typeface="Calibri Light" panose="020F0302020204030204" pitchFamily="34" charset="0"/>
                <a:ea typeface="方正宋刻本秀楷简体" panose="02000000000000000000" pitchFamily="2" charset="-122"/>
              </a:defRPr>
            </a:lvl8pPr>
            <a:lvl9pPr marL="3886200" indent="-228600" eaLnBrk="0" fontAlgn="base" hangingPunct="0">
              <a:spcBef>
                <a:spcPct val="0"/>
              </a:spcBef>
              <a:spcAft>
                <a:spcPct val="0"/>
              </a:spcAft>
              <a:defRPr sz="1300">
                <a:latin typeface="Calibri Light" panose="020F0302020204030204" pitchFamily="34" charset="0"/>
                <a:ea typeface="方正宋刻本秀楷简体" panose="02000000000000000000" pitchFamily="2" charset="-122"/>
              </a:defRPr>
            </a:lvl9pPr>
          </a:lstStyle>
          <a:p>
            <a:pPr algn="l" fontAlgn="base">
              <a:spcBef>
                <a:spcPct val="0"/>
              </a:spcBef>
              <a:spcAft>
                <a:spcPct val="0"/>
              </a:spcAft>
            </a:pPr>
            <a:r>
              <a:rPr lang="zh-CN" altLang="en-US" sz="2935" b="1">
                <a:sym typeface="汉仪旗黑-45S" panose="00020600040101010101" pitchFamily="18" charset="-122"/>
              </a:rPr>
              <a:t>选取、构建网络测度指标</a:t>
            </a:r>
            <a:endParaRPr lang="zh-CN" altLang="en-US" sz="2935">
              <a:sym typeface="汉仪旗黑-45S" panose="00020600040101010101" pitchFamily="18" charset="-122"/>
            </a:endParaRPr>
          </a:p>
        </p:txBody>
      </p:sp>
      <p:sp>
        <p:nvSpPr>
          <p:cNvPr id="17" name="矩形 16"/>
          <p:cNvSpPr/>
          <p:nvPr/>
        </p:nvSpPr>
        <p:spPr>
          <a:xfrm>
            <a:off x="255464" y="601437"/>
            <a:ext cx="2221230" cy="255270"/>
          </a:xfrm>
          <a:prstGeom prst="rect">
            <a:avLst/>
          </a:prstGeom>
        </p:spPr>
        <p:txBody>
          <a:bodyPr wrap="none">
            <a:spAutoFit/>
          </a:bodyPr>
          <a:lstStyle/>
          <a:p>
            <a:pPr lvl="0" fontAlgn="base">
              <a:spcBef>
                <a:spcPct val="0"/>
              </a:spcBef>
              <a:spcAft>
                <a:spcPct val="0"/>
              </a:spcAft>
              <a:defRPr/>
            </a:pPr>
            <a:r>
              <a:rPr lang="en-US" altLang="zh-CN" sz="1065">
                <a:solidFill>
                  <a:schemeClr val="bg1"/>
                </a:solidFill>
                <a:latin typeface="汉仪旗黑-45S" panose="00020600040101010101" pitchFamily="18" charset="-122"/>
                <a:ea typeface="汉仪旗黑-55S" panose="00020600040101010101" pitchFamily="18" charset="-122"/>
                <a:sym typeface="汉仪旗黑-45S" panose="00020600040101010101" pitchFamily="18" charset="-122"/>
              </a:rPr>
              <a:t>Research Methods And Processes</a:t>
            </a:r>
            <a:endParaRPr lang="en-US" altLang="zh-CN" sz="1065">
              <a:solidFill>
                <a:schemeClr val="bg1"/>
              </a:solidFill>
              <a:latin typeface="汉仪旗黑-45S" panose="00020600040101010101" pitchFamily="18" charset="-122"/>
              <a:ea typeface="汉仪旗黑-55S" panose="00020600040101010101" pitchFamily="18" charset="-122"/>
              <a:sym typeface="汉仪旗黑-45S" panose="00020600040101010101" pitchFamily="18" charset="-122"/>
            </a:endParaRPr>
          </a:p>
        </p:txBody>
      </p:sp>
      <p:grpSp>
        <p:nvGrpSpPr>
          <p:cNvPr id="13" name="组合 12"/>
          <p:cNvGrpSpPr/>
          <p:nvPr/>
        </p:nvGrpSpPr>
        <p:grpSpPr>
          <a:xfrm>
            <a:off x="906780" y="1566545"/>
            <a:ext cx="6673215" cy="4070350"/>
            <a:chOff x="436822" y="1381584"/>
            <a:chExt cx="4398932" cy="2609629"/>
          </a:xfrm>
        </p:grpSpPr>
        <p:sp>
          <p:nvSpPr>
            <p:cNvPr id="21" name="任意多边形: 形状 20"/>
            <p:cNvSpPr/>
            <p:nvPr/>
          </p:nvSpPr>
          <p:spPr>
            <a:xfrm>
              <a:off x="1336935" y="1733010"/>
              <a:ext cx="2488406" cy="738973"/>
            </a:xfrm>
            <a:custGeom>
              <a:avLst/>
              <a:gdLst>
                <a:gd name="connsiteX0" fmla="*/ 0 w 3333750"/>
                <a:gd name="connsiteY0" fmla="*/ 1076565 h 1084018"/>
                <a:gd name="connsiteX1" fmla="*/ 1073150 w 3333750"/>
                <a:gd name="connsiteY1" fmla="*/ 949565 h 1084018"/>
                <a:gd name="connsiteX2" fmla="*/ 2066925 w 3333750"/>
                <a:gd name="connsiteY2" fmla="*/ 155815 h 1084018"/>
                <a:gd name="connsiteX3" fmla="*/ 3333750 w 3333750"/>
                <a:gd name="connsiteY3" fmla="*/ 240 h 1084018"/>
                <a:gd name="connsiteX0-1" fmla="*/ 0 w 3333750"/>
                <a:gd name="connsiteY0-2" fmla="*/ 1076565 h 1080056"/>
                <a:gd name="connsiteX1-3" fmla="*/ 1073150 w 3333750"/>
                <a:gd name="connsiteY1-4" fmla="*/ 917815 h 1080056"/>
                <a:gd name="connsiteX2-5" fmla="*/ 2066925 w 3333750"/>
                <a:gd name="connsiteY2-6" fmla="*/ 155815 h 1080056"/>
                <a:gd name="connsiteX3-7" fmla="*/ 3333750 w 3333750"/>
                <a:gd name="connsiteY3-8" fmla="*/ 240 h 1080056"/>
                <a:gd name="connsiteX0-9" fmla="*/ 0 w 3317875"/>
                <a:gd name="connsiteY0-10" fmla="*/ 981315 h 1006123"/>
                <a:gd name="connsiteX1-11" fmla="*/ 1057275 w 3317875"/>
                <a:gd name="connsiteY1-12" fmla="*/ 917815 h 1006123"/>
                <a:gd name="connsiteX2-13" fmla="*/ 2051050 w 3317875"/>
                <a:gd name="connsiteY2-14" fmla="*/ 155815 h 1006123"/>
                <a:gd name="connsiteX3-15" fmla="*/ 3317875 w 3317875"/>
                <a:gd name="connsiteY3-16" fmla="*/ 240 h 1006123"/>
                <a:gd name="connsiteX0-17" fmla="*/ 0 w 3317875"/>
                <a:gd name="connsiteY0-18" fmla="*/ 981315 h 996500"/>
                <a:gd name="connsiteX1-19" fmla="*/ 1044575 w 3317875"/>
                <a:gd name="connsiteY1-20" fmla="*/ 895590 h 996500"/>
                <a:gd name="connsiteX2-21" fmla="*/ 2051050 w 3317875"/>
                <a:gd name="connsiteY2-22" fmla="*/ 155815 h 996500"/>
                <a:gd name="connsiteX3-23" fmla="*/ 3317875 w 3317875"/>
                <a:gd name="connsiteY3-24" fmla="*/ 240 h 996500"/>
                <a:gd name="connsiteX0-25" fmla="*/ 0 w 3317875"/>
                <a:gd name="connsiteY0-26" fmla="*/ 981315 h 1012778"/>
                <a:gd name="connsiteX1-27" fmla="*/ 1054100 w 3317875"/>
                <a:gd name="connsiteY1-28" fmla="*/ 930515 h 1012778"/>
                <a:gd name="connsiteX2-29" fmla="*/ 2051050 w 3317875"/>
                <a:gd name="connsiteY2-30" fmla="*/ 155815 h 1012778"/>
                <a:gd name="connsiteX3-31" fmla="*/ 3317875 w 3317875"/>
                <a:gd name="connsiteY3-32" fmla="*/ 240 h 1012778"/>
                <a:gd name="connsiteX0-33" fmla="*/ 0 w 3317875"/>
                <a:gd name="connsiteY0-34" fmla="*/ 981315 h 993271"/>
                <a:gd name="connsiteX1-35" fmla="*/ 1044575 w 3317875"/>
                <a:gd name="connsiteY1-36" fmla="*/ 886065 h 993271"/>
                <a:gd name="connsiteX2-37" fmla="*/ 2051050 w 3317875"/>
                <a:gd name="connsiteY2-38" fmla="*/ 155815 h 993271"/>
                <a:gd name="connsiteX3-39" fmla="*/ 3317875 w 3317875"/>
                <a:gd name="connsiteY3-40" fmla="*/ 240 h 993271"/>
                <a:gd name="connsiteX0-41" fmla="*/ 0 w 3317875"/>
                <a:gd name="connsiteY0-42" fmla="*/ 981315 h 986896"/>
                <a:gd name="connsiteX1-43" fmla="*/ 1044575 w 3317875"/>
                <a:gd name="connsiteY1-44" fmla="*/ 886065 h 986896"/>
                <a:gd name="connsiteX2-45" fmla="*/ 2051050 w 3317875"/>
                <a:gd name="connsiteY2-46" fmla="*/ 155815 h 986896"/>
                <a:gd name="connsiteX3-47" fmla="*/ 3317875 w 3317875"/>
                <a:gd name="connsiteY3-48" fmla="*/ 240 h 986896"/>
                <a:gd name="connsiteX0-49" fmla="*/ 0 w 3317875"/>
                <a:gd name="connsiteY0-50" fmla="*/ 981315 h 986896"/>
                <a:gd name="connsiteX1-51" fmla="*/ 1044575 w 3317875"/>
                <a:gd name="connsiteY1-52" fmla="*/ 886065 h 986896"/>
                <a:gd name="connsiteX2-53" fmla="*/ 2051050 w 3317875"/>
                <a:gd name="connsiteY2-54" fmla="*/ 155815 h 986896"/>
                <a:gd name="connsiteX3-55" fmla="*/ 3317875 w 3317875"/>
                <a:gd name="connsiteY3-56" fmla="*/ 240 h 986896"/>
                <a:gd name="connsiteX0-57" fmla="*/ 0 w 3317875"/>
                <a:gd name="connsiteY0-58" fmla="*/ 981315 h 986896"/>
                <a:gd name="connsiteX1-59" fmla="*/ 1044575 w 3317875"/>
                <a:gd name="connsiteY1-60" fmla="*/ 886065 h 986896"/>
                <a:gd name="connsiteX2-61" fmla="*/ 2051050 w 3317875"/>
                <a:gd name="connsiteY2-62" fmla="*/ 155815 h 986896"/>
                <a:gd name="connsiteX3-63" fmla="*/ 3317875 w 3317875"/>
                <a:gd name="connsiteY3-64" fmla="*/ 240 h 986896"/>
                <a:gd name="connsiteX0-65" fmla="*/ 0 w 3317875"/>
                <a:gd name="connsiteY0-66" fmla="*/ 981107 h 986688"/>
                <a:gd name="connsiteX1-67" fmla="*/ 1044575 w 3317875"/>
                <a:gd name="connsiteY1-68" fmla="*/ 885857 h 986688"/>
                <a:gd name="connsiteX2-69" fmla="*/ 2051050 w 3317875"/>
                <a:gd name="connsiteY2-70" fmla="*/ 155607 h 986688"/>
                <a:gd name="connsiteX3-71" fmla="*/ 3317875 w 3317875"/>
                <a:gd name="connsiteY3-72" fmla="*/ 32 h 986688"/>
                <a:gd name="connsiteX0-73" fmla="*/ 0 w 3317875"/>
                <a:gd name="connsiteY0-74" fmla="*/ 981141 h 983217"/>
                <a:gd name="connsiteX1-75" fmla="*/ 1228725 w 3317875"/>
                <a:gd name="connsiteY1-76" fmla="*/ 838266 h 983217"/>
                <a:gd name="connsiteX2-77" fmla="*/ 2051050 w 3317875"/>
                <a:gd name="connsiteY2-78" fmla="*/ 155641 h 983217"/>
                <a:gd name="connsiteX3-79" fmla="*/ 3317875 w 3317875"/>
                <a:gd name="connsiteY3-80" fmla="*/ 66 h 983217"/>
                <a:gd name="connsiteX0-81" fmla="*/ 0 w 3317875"/>
                <a:gd name="connsiteY0-82" fmla="*/ 981131 h 982632"/>
                <a:gd name="connsiteX1-83" fmla="*/ 1206500 w 3317875"/>
                <a:gd name="connsiteY1-84" fmla="*/ 812856 h 982632"/>
                <a:gd name="connsiteX2-85" fmla="*/ 2051050 w 3317875"/>
                <a:gd name="connsiteY2-86" fmla="*/ 155631 h 982632"/>
                <a:gd name="connsiteX3-87" fmla="*/ 3317875 w 3317875"/>
                <a:gd name="connsiteY3-88" fmla="*/ 56 h 982632"/>
                <a:gd name="connsiteX0-89" fmla="*/ 0 w 3317875"/>
                <a:gd name="connsiteY0-90" fmla="*/ 981131 h 985297"/>
                <a:gd name="connsiteX1-91" fmla="*/ 1206500 w 3317875"/>
                <a:gd name="connsiteY1-92" fmla="*/ 812856 h 985297"/>
                <a:gd name="connsiteX2-93" fmla="*/ 2051050 w 3317875"/>
                <a:gd name="connsiteY2-94" fmla="*/ 155631 h 985297"/>
                <a:gd name="connsiteX3-95" fmla="*/ 3317875 w 3317875"/>
                <a:gd name="connsiteY3-96" fmla="*/ 56 h 985297"/>
              </a:gdLst>
              <a:ahLst/>
              <a:cxnLst>
                <a:cxn ang="0">
                  <a:pos x="connsiteX0-1" y="connsiteY0-2"/>
                </a:cxn>
                <a:cxn ang="0">
                  <a:pos x="connsiteX1-3" y="connsiteY1-4"/>
                </a:cxn>
                <a:cxn ang="0">
                  <a:pos x="connsiteX2-5" y="connsiteY2-6"/>
                </a:cxn>
                <a:cxn ang="0">
                  <a:pos x="connsiteX3-7" y="connsiteY3-8"/>
                </a:cxn>
              </a:cxnLst>
              <a:rect l="l" t="t" r="r" b="b"/>
              <a:pathLst>
                <a:path w="3317875" h="985297">
                  <a:moveTo>
                    <a:pt x="0" y="981131"/>
                  </a:moveTo>
                  <a:cubicBezTo>
                    <a:pt x="364331" y="994360"/>
                    <a:pt x="877358" y="985364"/>
                    <a:pt x="1206500" y="812856"/>
                  </a:cubicBezTo>
                  <a:cubicBezTo>
                    <a:pt x="1535642" y="640348"/>
                    <a:pt x="1699154" y="291098"/>
                    <a:pt x="2051050" y="155631"/>
                  </a:cubicBezTo>
                  <a:cubicBezTo>
                    <a:pt x="2402946" y="20164"/>
                    <a:pt x="2872846" y="-1267"/>
                    <a:pt x="3317875" y="56"/>
                  </a:cubicBezTo>
                </a:path>
              </a:pathLst>
            </a:custGeom>
            <a:noFill/>
            <a:ln w="257175">
              <a:solidFill>
                <a:schemeClr val="accent1">
                  <a:alpha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5"/>
            </a:p>
          </p:txBody>
        </p:sp>
        <p:sp>
          <p:nvSpPr>
            <p:cNvPr id="23" name="任意多边形: 形状 22"/>
            <p:cNvSpPr/>
            <p:nvPr/>
          </p:nvSpPr>
          <p:spPr>
            <a:xfrm flipH="1">
              <a:off x="1345919" y="2949708"/>
              <a:ext cx="2488406" cy="738973"/>
            </a:xfrm>
            <a:custGeom>
              <a:avLst/>
              <a:gdLst>
                <a:gd name="connsiteX0" fmla="*/ 0 w 3333750"/>
                <a:gd name="connsiteY0" fmla="*/ 1076565 h 1084018"/>
                <a:gd name="connsiteX1" fmla="*/ 1073150 w 3333750"/>
                <a:gd name="connsiteY1" fmla="*/ 949565 h 1084018"/>
                <a:gd name="connsiteX2" fmla="*/ 2066925 w 3333750"/>
                <a:gd name="connsiteY2" fmla="*/ 155815 h 1084018"/>
                <a:gd name="connsiteX3" fmla="*/ 3333750 w 3333750"/>
                <a:gd name="connsiteY3" fmla="*/ 240 h 1084018"/>
                <a:gd name="connsiteX0-1" fmla="*/ 0 w 3333750"/>
                <a:gd name="connsiteY0-2" fmla="*/ 1076565 h 1080056"/>
                <a:gd name="connsiteX1-3" fmla="*/ 1073150 w 3333750"/>
                <a:gd name="connsiteY1-4" fmla="*/ 917815 h 1080056"/>
                <a:gd name="connsiteX2-5" fmla="*/ 2066925 w 3333750"/>
                <a:gd name="connsiteY2-6" fmla="*/ 155815 h 1080056"/>
                <a:gd name="connsiteX3-7" fmla="*/ 3333750 w 3333750"/>
                <a:gd name="connsiteY3-8" fmla="*/ 240 h 1080056"/>
                <a:gd name="connsiteX0-9" fmla="*/ 0 w 3317875"/>
                <a:gd name="connsiteY0-10" fmla="*/ 981315 h 1006123"/>
                <a:gd name="connsiteX1-11" fmla="*/ 1057275 w 3317875"/>
                <a:gd name="connsiteY1-12" fmla="*/ 917815 h 1006123"/>
                <a:gd name="connsiteX2-13" fmla="*/ 2051050 w 3317875"/>
                <a:gd name="connsiteY2-14" fmla="*/ 155815 h 1006123"/>
                <a:gd name="connsiteX3-15" fmla="*/ 3317875 w 3317875"/>
                <a:gd name="connsiteY3-16" fmla="*/ 240 h 1006123"/>
                <a:gd name="connsiteX0-17" fmla="*/ 0 w 3317875"/>
                <a:gd name="connsiteY0-18" fmla="*/ 981315 h 996500"/>
                <a:gd name="connsiteX1-19" fmla="*/ 1044575 w 3317875"/>
                <a:gd name="connsiteY1-20" fmla="*/ 895590 h 996500"/>
                <a:gd name="connsiteX2-21" fmla="*/ 2051050 w 3317875"/>
                <a:gd name="connsiteY2-22" fmla="*/ 155815 h 996500"/>
                <a:gd name="connsiteX3-23" fmla="*/ 3317875 w 3317875"/>
                <a:gd name="connsiteY3-24" fmla="*/ 240 h 996500"/>
                <a:gd name="connsiteX0-25" fmla="*/ 0 w 3317875"/>
                <a:gd name="connsiteY0-26" fmla="*/ 981315 h 1012778"/>
                <a:gd name="connsiteX1-27" fmla="*/ 1054100 w 3317875"/>
                <a:gd name="connsiteY1-28" fmla="*/ 930515 h 1012778"/>
                <a:gd name="connsiteX2-29" fmla="*/ 2051050 w 3317875"/>
                <a:gd name="connsiteY2-30" fmla="*/ 155815 h 1012778"/>
                <a:gd name="connsiteX3-31" fmla="*/ 3317875 w 3317875"/>
                <a:gd name="connsiteY3-32" fmla="*/ 240 h 1012778"/>
                <a:gd name="connsiteX0-33" fmla="*/ 0 w 3317875"/>
                <a:gd name="connsiteY0-34" fmla="*/ 981315 h 993271"/>
                <a:gd name="connsiteX1-35" fmla="*/ 1044575 w 3317875"/>
                <a:gd name="connsiteY1-36" fmla="*/ 886065 h 993271"/>
                <a:gd name="connsiteX2-37" fmla="*/ 2051050 w 3317875"/>
                <a:gd name="connsiteY2-38" fmla="*/ 155815 h 993271"/>
                <a:gd name="connsiteX3-39" fmla="*/ 3317875 w 3317875"/>
                <a:gd name="connsiteY3-40" fmla="*/ 240 h 993271"/>
                <a:gd name="connsiteX0-41" fmla="*/ 0 w 3317875"/>
                <a:gd name="connsiteY0-42" fmla="*/ 981315 h 986896"/>
                <a:gd name="connsiteX1-43" fmla="*/ 1044575 w 3317875"/>
                <a:gd name="connsiteY1-44" fmla="*/ 886065 h 986896"/>
                <a:gd name="connsiteX2-45" fmla="*/ 2051050 w 3317875"/>
                <a:gd name="connsiteY2-46" fmla="*/ 155815 h 986896"/>
                <a:gd name="connsiteX3-47" fmla="*/ 3317875 w 3317875"/>
                <a:gd name="connsiteY3-48" fmla="*/ 240 h 986896"/>
                <a:gd name="connsiteX0-49" fmla="*/ 0 w 3317875"/>
                <a:gd name="connsiteY0-50" fmla="*/ 981315 h 986896"/>
                <a:gd name="connsiteX1-51" fmla="*/ 1044575 w 3317875"/>
                <a:gd name="connsiteY1-52" fmla="*/ 886065 h 986896"/>
                <a:gd name="connsiteX2-53" fmla="*/ 2051050 w 3317875"/>
                <a:gd name="connsiteY2-54" fmla="*/ 155815 h 986896"/>
                <a:gd name="connsiteX3-55" fmla="*/ 3317875 w 3317875"/>
                <a:gd name="connsiteY3-56" fmla="*/ 240 h 986896"/>
                <a:gd name="connsiteX0-57" fmla="*/ 0 w 3317875"/>
                <a:gd name="connsiteY0-58" fmla="*/ 981315 h 986896"/>
                <a:gd name="connsiteX1-59" fmla="*/ 1044575 w 3317875"/>
                <a:gd name="connsiteY1-60" fmla="*/ 886065 h 986896"/>
                <a:gd name="connsiteX2-61" fmla="*/ 2051050 w 3317875"/>
                <a:gd name="connsiteY2-62" fmla="*/ 155815 h 986896"/>
                <a:gd name="connsiteX3-63" fmla="*/ 3317875 w 3317875"/>
                <a:gd name="connsiteY3-64" fmla="*/ 240 h 986896"/>
                <a:gd name="connsiteX0-65" fmla="*/ 0 w 3317875"/>
                <a:gd name="connsiteY0-66" fmla="*/ 981107 h 986688"/>
                <a:gd name="connsiteX1-67" fmla="*/ 1044575 w 3317875"/>
                <a:gd name="connsiteY1-68" fmla="*/ 885857 h 986688"/>
                <a:gd name="connsiteX2-69" fmla="*/ 2051050 w 3317875"/>
                <a:gd name="connsiteY2-70" fmla="*/ 155607 h 986688"/>
                <a:gd name="connsiteX3-71" fmla="*/ 3317875 w 3317875"/>
                <a:gd name="connsiteY3-72" fmla="*/ 32 h 986688"/>
                <a:gd name="connsiteX0-73" fmla="*/ 0 w 3317875"/>
                <a:gd name="connsiteY0-74" fmla="*/ 981141 h 983217"/>
                <a:gd name="connsiteX1-75" fmla="*/ 1228725 w 3317875"/>
                <a:gd name="connsiteY1-76" fmla="*/ 838266 h 983217"/>
                <a:gd name="connsiteX2-77" fmla="*/ 2051050 w 3317875"/>
                <a:gd name="connsiteY2-78" fmla="*/ 155641 h 983217"/>
                <a:gd name="connsiteX3-79" fmla="*/ 3317875 w 3317875"/>
                <a:gd name="connsiteY3-80" fmla="*/ 66 h 983217"/>
                <a:gd name="connsiteX0-81" fmla="*/ 0 w 3317875"/>
                <a:gd name="connsiteY0-82" fmla="*/ 981131 h 982632"/>
                <a:gd name="connsiteX1-83" fmla="*/ 1206500 w 3317875"/>
                <a:gd name="connsiteY1-84" fmla="*/ 812856 h 982632"/>
                <a:gd name="connsiteX2-85" fmla="*/ 2051050 w 3317875"/>
                <a:gd name="connsiteY2-86" fmla="*/ 155631 h 982632"/>
                <a:gd name="connsiteX3-87" fmla="*/ 3317875 w 3317875"/>
                <a:gd name="connsiteY3-88" fmla="*/ 56 h 982632"/>
                <a:gd name="connsiteX0-89" fmla="*/ 0 w 3317875"/>
                <a:gd name="connsiteY0-90" fmla="*/ 981131 h 985297"/>
                <a:gd name="connsiteX1-91" fmla="*/ 1206500 w 3317875"/>
                <a:gd name="connsiteY1-92" fmla="*/ 812856 h 985297"/>
                <a:gd name="connsiteX2-93" fmla="*/ 2051050 w 3317875"/>
                <a:gd name="connsiteY2-94" fmla="*/ 155631 h 985297"/>
                <a:gd name="connsiteX3-95" fmla="*/ 3317875 w 3317875"/>
                <a:gd name="connsiteY3-96" fmla="*/ 56 h 985297"/>
              </a:gdLst>
              <a:ahLst/>
              <a:cxnLst>
                <a:cxn ang="0">
                  <a:pos x="connsiteX0-1" y="connsiteY0-2"/>
                </a:cxn>
                <a:cxn ang="0">
                  <a:pos x="connsiteX1-3" y="connsiteY1-4"/>
                </a:cxn>
                <a:cxn ang="0">
                  <a:pos x="connsiteX2-5" y="connsiteY2-6"/>
                </a:cxn>
                <a:cxn ang="0">
                  <a:pos x="connsiteX3-7" y="connsiteY3-8"/>
                </a:cxn>
              </a:cxnLst>
              <a:rect l="l" t="t" r="r" b="b"/>
              <a:pathLst>
                <a:path w="3317875" h="985297">
                  <a:moveTo>
                    <a:pt x="0" y="981131"/>
                  </a:moveTo>
                  <a:cubicBezTo>
                    <a:pt x="364331" y="994360"/>
                    <a:pt x="877358" y="985364"/>
                    <a:pt x="1206500" y="812856"/>
                  </a:cubicBezTo>
                  <a:cubicBezTo>
                    <a:pt x="1535642" y="640348"/>
                    <a:pt x="1699154" y="291098"/>
                    <a:pt x="2051050" y="155631"/>
                  </a:cubicBezTo>
                  <a:cubicBezTo>
                    <a:pt x="2402946" y="20164"/>
                    <a:pt x="2872846" y="-1267"/>
                    <a:pt x="3317875" y="56"/>
                  </a:cubicBezTo>
                </a:path>
              </a:pathLst>
            </a:custGeom>
            <a:noFill/>
            <a:ln w="257175">
              <a:solidFill>
                <a:schemeClr val="accent1">
                  <a:alpha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5"/>
            </a:p>
          </p:txBody>
        </p:sp>
        <p:sp>
          <p:nvSpPr>
            <p:cNvPr id="24" name="矩形: 圆角 23"/>
            <p:cNvSpPr/>
            <p:nvPr/>
          </p:nvSpPr>
          <p:spPr>
            <a:xfrm>
              <a:off x="436822" y="2246193"/>
              <a:ext cx="1312069" cy="889397"/>
            </a:xfrm>
            <a:prstGeom prst="roundRect">
              <a:avLst>
                <a:gd name="adj" fmla="val 922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685800" rtl="0" eaLnBrk="1" fontAlgn="auto" latinLnBrk="0" hangingPunct="1">
                <a:lnSpc>
                  <a:spcPct val="100000"/>
                </a:lnSpc>
                <a:spcBef>
                  <a:spcPts val="0"/>
                </a:spcBef>
                <a:spcAft>
                  <a:spcPts val="0"/>
                </a:spcAft>
                <a:buClrTx/>
                <a:buSzTx/>
                <a:buFontTx/>
                <a:buNone/>
                <a:defRPr/>
              </a:pPr>
              <a:r>
                <a:rPr kumimoji="0" lang="zh-CN" altLang="en-US" sz="2665" b="0" i="0" u="none" strike="noStrike" kern="1200" cap="none" spc="0" normalizeH="0" baseline="0" noProof="0">
                  <a:ln>
                    <a:noFill/>
                  </a:ln>
                  <a:solidFill>
                    <a:prstClr val="white"/>
                  </a:solidFill>
                  <a:effectLst/>
                  <a:uLnTx/>
                  <a:uFillTx/>
                  <a:latin typeface="汉仪雅酷黑 65W"/>
                  <a:ea typeface="汉仪雅酷黑 65W"/>
                  <a:cs typeface="+mn-cs"/>
                  <a:sym typeface="汉仪旗黑-45S" panose="00020600040101010101" pitchFamily="18" charset="-122"/>
                </a:rPr>
                <a:t>指标</a:t>
              </a:r>
              <a:r>
                <a:rPr kumimoji="0" lang="zh-CN" altLang="en-US" sz="2665" b="0" i="0" u="none" strike="noStrike" kern="1200" cap="none" spc="0" normalizeH="0" baseline="0" noProof="0">
                  <a:ln>
                    <a:noFill/>
                  </a:ln>
                  <a:solidFill>
                    <a:prstClr val="white"/>
                  </a:solidFill>
                  <a:effectLst/>
                  <a:uLnTx/>
                  <a:uFillTx/>
                  <a:latin typeface="汉仪雅酷黑 65W"/>
                  <a:ea typeface="汉仪雅酷黑 65W"/>
                  <a:cs typeface="+mn-cs"/>
                  <a:sym typeface="汉仪旗黑-45S" panose="00020600040101010101" pitchFamily="18" charset="-122"/>
                </a:rPr>
                <a:t>维度</a:t>
              </a:r>
              <a:endParaRPr kumimoji="0" lang="zh-CN" altLang="en-US" sz="2665" b="0" i="0" u="none" strike="noStrike" kern="1200" cap="none" spc="0" normalizeH="0" baseline="0" noProof="0">
                <a:ln>
                  <a:noFill/>
                </a:ln>
                <a:solidFill>
                  <a:prstClr val="white"/>
                </a:solidFill>
                <a:effectLst/>
                <a:uLnTx/>
                <a:uFillTx/>
                <a:latin typeface="汉仪雅酷黑 65W"/>
                <a:ea typeface="汉仪雅酷黑 65W"/>
                <a:cs typeface="+mn-cs"/>
                <a:sym typeface="汉仪旗黑-45S" panose="00020600040101010101" pitchFamily="18" charset="-122"/>
              </a:endParaRPr>
            </a:p>
          </p:txBody>
        </p:sp>
        <p:sp>
          <p:nvSpPr>
            <p:cNvPr id="25" name="矩形: 圆角 24"/>
            <p:cNvSpPr/>
            <p:nvPr/>
          </p:nvSpPr>
          <p:spPr>
            <a:xfrm>
              <a:off x="3464154" y="1381584"/>
              <a:ext cx="1371600" cy="664968"/>
            </a:xfrm>
            <a:prstGeom prst="roundRect">
              <a:avLst>
                <a:gd name="adj" fmla="val 922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685800" rtl="0" eaLnBrk="1" fontAlgn="auto" latinLnBrk="0" hangingPunct="1">
                <a:lnSpc>
                  <a:spcPct val="100000"/>
                </a:lnSpc>
                <a:spcBef>
                  <a:spcPts val="0"/>
                </a:spcBef>
                <a:spcAft>
                  <a:spcPts val="0"/>
                </a:spcAft>
                <a:buClrTx/>
                <a:buSzTx/>
                <a:buFontTx/>
                <a:buNone/>
                <a:defRPr/>
              </a:pPr>
              <a:r>
                <a:rPr kumimoji="0" lang="zh-CN" altLang="en-US" sz="2665" b="0" i="0" u="none" strike="noStrike" kern="1200" cap="none" spc="0" normalizeH="0" baseline="0" noProof="0">
                  <a:ln>
                    <a:noFill/>
                  </a:ln>
                  <a:solidFill>
                    <a:prstClr val="white"/>
                  </a:solidFill>
                  <a:effectLst/>
                  <a:uLnTx/>
                  <a:uFillTx/>
                  <a:latin typeface="汉仪雅酷黑 65W"/>
                  <a:ea typeface="汉仪雅酷黑 65W"/>
                  <a:cs typeface="+mn-cs"/>
                  <a:sym typeface="汉仪旗黑-45S" panose="00020600040101010101" pitchFamily="18" charset="-122"/>
                </a:rPr>
                <a:t>“</a:t>
              </a:r>
              <a:r>
                <a:rPr kumimoji="0" lang="zh-CN" altLang="en-US" sz="2665" b="0" i="0" u="none" strike="noStrike" kern="1200" cap="none" spc="0" normalizeH="0" baseline="0" noProof="0">
                  <a:ln>
                    <a:noFill/>
                  </a:ln>
                  <a:solidFill>
                    <a:prstClr val="white"/>
                  </a:solidFill>
                  <a:effectLst/>
                  <a:uLnTx/>
                  <a:uFillTx/>
                  <a:latin typeface="汉仪雅酷黑 65W"/>
                  <a:ea typeface="汉仪雅酷黑 65W"/>
                  <a:cs typeface="+mn-cs"/>
                  <a:sym typeface="汉仪旗黑-45S" panose="00020600040101010101" pitchFamily="18" charset="-122"/>
                </a:rPr>
                <a:t>点”</a:t>
              </a:r>
              <a:endParaRPr kumimoji="0" lang="zh-CN" altLang="en-US" sz="2665" b="0" i="0" u="none" strike="noStrike" kern="1200" cap="none" spc="0" normalizeH="0" baseline="0" noProof="0">
                <a:ln>
                  <a:noFill/>
                </a:ln>
                <a:solidFill>
                  <a:prstClr val="white"/>
                </a:solidFill>
                <a:effectLst/>
                <a:uLnTx/>
                <a:uFillTx/>
                <a:latin typeface="汉仪雅酷黑 65W"/>
                <a:ea typeface="汉仪雅酷黑 65W"/>
                <a:cs typeface="+mn-cs"/>
                <a:sym typeface="汉仪旗黑-45S" panose="00020600040101010101" pitchFamily="18" charset="-122"/>
              </a:endParaRPr>
            </a:p>
          </p:txBody>
        </p:sp>
        <p:sp>
          <p:nvSpPr>
            <p:cNvPr id="26" name="矩形: 圆角 25"/>
            <p:cNvSpPr/>
            <p:nvPr/>
          </p:nvSpPr>
          <p:spPr>
            <a:xfrm>
              <a:off x="3456248" y="2358407"/>
              <a:ext cx="1371600" cy="664968"/>
            </a:xfrm>
            <a:prstGeom prst="roundRect">
              <a:avLst>
                <a:gd name="adj" fmla="val 922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685800" rtl="0" eaLnBrk="1" fontAlgn="auto" latinLnBrk="0" hangingPunct="1">
                <a:lnSpc>
                  <a:spcPct val="100000"/>
                </a:lnSpc>
                <a:spcBef>
                  <a:spcPts val="0"/>
                </a:spcBef>
                <a:spcAft>
                  <a:spcPts val="0"/>
                </a:spcAft>
                <a:buClrTx/>
                <a:buSzTx/>
                <a:buFontTx/>
                <a:buNone/>
                <a:defRPr/>
              </a:pPr>
              <a:r>
                <a:rPr kumimoji="0" lang="zh-CN" altLang="en-US" sz="2665" b="0" i="0" u="none" strike="noStrike" kern="1200" cap="none" spc="0" normalizeH="0" baseline="0" noProof="0">
                  <a:ln>
                    <a:noFill/>
                  </a:ln>
                  <a:solidFill>
                    <a:prstClr val="white"/>
                  </a:solidFill>
                  <a:effectLst/>
                  <a:uLnTx/>
                  <a:uFillTx/>
                  <a:latin typeface="汉仪雅酷黑 65W"/>
                  <a:ea typeface="汉仪雅酷黑 65W"/>
                  <a:cs typeface="+mn-cs"/>
                  <a:sym typeface="汉仪旗黑-45S" panose="00020600040101010101" pitchFamily="18" charset="-122"/>
                </a:rPr>
                <a:t>“</a:t>
              </a:r>
              <a:r>
                <a:rPr kumimoji="0" lang="zh-CN" altLang="en-US" sz="2665" b="0" i="0" u="none" strike="noStrike" kern="1200" cap="none" spc="0" normalizeH="0" baseline="0" noProof="0">
                  <a:ln>
                    <a:noFill/>
                  </a:ln>
                  <a:solidFill>
                    <a:prstClr val="white"/>
                  </a:solidFill>
                  <a:effectLst/>
                  <a:uLnTx/>
                  <a:uFillTx/>
                  <a:latin typeface="汉仪雅酷黑 65W"/>
                  <a:ea typeface="汉仪雅酷黑 65W"/>
                  <a:cs typeface="+mn-cs"/>
                  <a:sym typeface="汉仪旗黑-45S" panose="00020600040101010101" pitchFamily="18" charset="-122"/>
                </a:rPr>
                <a:t>线”</a:t>
              </a:r>
              <a:endParaRPr kumimoji="0" lang="zh-CN" altLang="en-US" sz="2665" b="0" i="0" u="none" strike="noStrike" kern="1200" cap="none" spc="0" normalizeH="0" baseline="0" noProof="0">
                <a:ln>
                  <a:noFill/>
                </a:ln>
                <a:solidFill>
                  <a:prstClr val="white"/>
                </a:solidFill>
                <a:effectLst/>
                <a:uLnTx/>
                <a:uFillTx/>
                <a:latin typeface="汉仪雅酷黑 65W"/>
                <a:ea typeface="汉仪雅酷黑 65W"/>
                <a:cs typeface="+mn-cs"/>
                <a:sym typeface="汉仪旗黑-45S" panose="00020600040101010101" pitchFamily="18" charset="-122"/>
              </a:endParaRPr>
            </a:p>
          </p:txBody>
        </p:sp>
        <p:sp>
          <p:nvSpPr>
            <p:cNvPr id="27" name="矩形: 圆角 26"/>
            <p:cNvSpPr/>
            <p:nvPr/>
          </p:nvSpPr>
          <p:spPr>
            <a:xfrm>
              <a:off x="3464154" y="3326245"/>
              <a:ext cx="1371600" cy="664968"/>
            </a:xfrm>
            <a:prstGeom prst="roundRect">
              <a:avLst>
                <a:gd name="adj" fmla="val 922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685800" rtl="0" eaLnBrk="1" fontAlgn="auto" latinLnBrk="0" hangingPunct="1">
                <a:lnSpc>
                  <a:spcPct val="100000"/>
                </a:lnSpc>
                <a:spcBef>
                  <a:spcPts val="0"/>
                </a:spcBef>
                <a:spcAft>
                  <a:spcPts val="0"/>
                </a:spcAft>
                <a:buClrTx/>
                <a:buSzTx/>
                <a:buFontTx/>
                <a:buNone/>
                <a:defRPr/>
              </a:pPr>
              <a:r>
                <a:rPr kumimoji="0" lang="zh-CN" altLang="en-US" sz="2665" b="0" i="0" u="none" strike="noStrike" kern="1200" cap="none" spc="0" normalizeH="0" baseline="0" noProof="0">
                  <a:ln>
                    <a:noFill/>
                  </a:ln>
                  <a:solidFill>
                    <a:prstClr val="white"/>
                  </a:solidFill>
                  <a:effectLst/>
                  <a:uLnTx/>
                  <a:uFillTx/>
                  <a:latin typeface="汉仪雅酷黑 65W"/>
                  <a:ea typeface="汉仪雅酷黑 65W"/>
                  <a:cs typeface="+mn-cs"/>
                  <a:sym typeface="汉仪旗黑-45S" panose="00020600040101010101" pitchFamily="18" charset="-122"/>
                </a:rPr>
                <a:t>“</a:t>
              </a:r>
              <a:r>
                <a:rPr kumimoji="0" lang="zh-CN" altLang="en-US" sz="2665" b="0" i="0" u="none" strike="noStrike" kern="1200" cap="none" spc="0" normalizeH="0" baseline="0" noProof="0">
                  <a:ln>
                    <a:noFill/>
                  </a:ln>
                  <a:solidFill>
                    <a:prstClr val="white"/>
                  </a:solidFill>
                  <a:effectLst/>
                  <a:uLnTx/>
                  <a:uFillTx/>
                  <a:latin typeface="汉仪雅酷黑 65W"/>
                  <a:ea typeface="汉仪雅酷黑 65W"/>
                  <a:cs typeface="+mn-cs"/>
                  <a:sym typeface="汉仪旗黑-45S" panose="00020600040101010101" pitchFamily="18" charset="-122"/>
                </a:rPr>
                <a:t>面”</a:t>
              </a:r>
              <a:endParaRPr kumimoji="0" lang="zh-CN" altLang="en-US" sz="2665" b="0" i="0" u="none" strike="noStrike" kern="1200" cap="none" spc="0" normalizeH="0" baseline="0" noProof="0">
                <a:ln>
                  <a:noFill/>
                </a:ln>
                <a:solidFill>
                  <a:prstClr val="white"/>
                </a:solidFill>
                <a:effectLst/>
                <a:uLnTx/>
                <a:uFillTx/>
                <a:latin typeface="汉仪雅酷黑 65W"/>
                <a:ea typeface="汉仪雅酷黑 65W"/>
                <a:cs typeface="+mn-cs"/>
                <a:sym typeface="汉仪旗黑-45S" panose="00020600040101010101" pitchFamily="18" charset="-122"/>
              </a:endParaRPr>
            </a:p>
          </p:txBody>
        </p:sp>
      </p:grpSp>
      <p:sp>
        <p:nvSpPr>
          <p:cNvPr id="14" name="任意多边形: 形状 13"/>
          <p:cNvSpPr/>
          <p:nvPr/>
        </p:nvSpPr>
        <p:spPr>
          <a:xfrm>
            <a:off x="2897505" y="3504565"/>
            <a:ext cx="3816350" cy="200025"/>
          </a:xfrm>
          <a:custGeom>
            <a:avLst/>
            <a:gdLst>
              <a:gd name="connsiteX0" fmla="*/ 0 w 2028496"/>
              <a:gd name="connsiteY0" fmla="*/ 75042 h 75042"/>
              <a:gd name="connsiteX1" fmla="*/ 1114096 w 2028496"/>
              <a:gd name="connsiteY1" fmla="*/ 1470 h 75042"/>
              <a:gd name="connsiteX2" fmla="*/ 2028496 w 2028496"/>
              <a:gd name="connsiteY2" fmla="*/ 33001 h 75042"/>
            </a:gdLst>
            <a:ahLst/>
            <a:cxnLst>
              <a:cxn ang="0">
                <a:pos x="connsiteX0" y="connsiteY0"/>
              </a:cxn>
              <a:cxn ang="0">
                <a:pos x="connsiteX1" y="connsiteY1"/>
              </a:cxn>
              <a:cxn ang="0">
                <a:pos x="connsiteX2" y="connsiteY2"/>
              </a:cxn>
            </a:cxnLst>
            <a:rect l="l" t="t" r="r" b="b"/>
            <a:pathLst>
              <a:path w="2028496" h="75042">
                <a:moveTo>
                  <a:pt x="0" y="75042"/>
                </a:moveTo>
                <a:cubicBezTo>
                  <a:pt x="388006" y="41759"/>
                  <a:pt x="776013" y="8477"/>
                  <a:pt x="1114096" y="1470"/>
                </a:cubicBezTo>
                <a:cubicBezTo>
                  <a:pt x="1452179" y="-5537"/>
                  <a:pt x="1740337" y="13732"/>
                  <a:pt x="2028496" y="33001"/>
                </a:cubicBezTo>
              </a:path>
            </a:pathLst>
          </a:custGeom>
          <a:noFill/>
          <a:ln w="257175">
            <a:solidFill>
              <a:schemeClr val="accent1">
                <a:alpha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5"/>
          </a:p>
        </p:txBody>
      </p:sp>
      <p:sp>
        <p:nvSpPr>
          <p:cNvPr id="30" name="矩形 29"/>
          <p:cNvSpPr/>
          <p:nvPr/>
        </p:nvSpPr>
        <p:spPr>
          <a:xfrm>
            <a:off x="8037195" y="1493520"/>
            <a:ext cx="2850515" cy="1170305"/>
          </a:xfrm>
          <a:prstGeom prst="rect">
            <a:avLst/>
          </a:prstGeom>
        </p:spPr>
        <p:txBody>
          <a:bodyPr wrap="square">
            <a:spAutoFit/>
          </a:bodyPr>
          <a:p>
            <a:pPr>
              <a:lnSpc>
                <a:spcPct val="130000"/>
              </a:lnSpc>
            </a:pPr>
            <a:r>
              <a:rPr lang="zh-CN" altLang="en-US" sz="1800" kern="0">
                <a:solidFill>
                  <a:schemeClr val="tx1">
                    <a:lumMod val="65000"/>
                    <a:lumOff val="35000"/>
                  </a:schemeClr>
                </a:solidFill>
                <a:latin typeface="汉仪旗黑-45S" panose="00020600040101010101" pitchFamily="18" charset="-122"/>
                <a:sym typeface="汉仪旗黑-45S" panose="00020600040101010101" pitchFamily="18" charset="-122"/>
              </a:rPr>
              <a:t>节点超度</a:t>
            </a:r>
            <a:endParaRPr lang="zh-CN" altLang="en-US" sz="1800" kern="0">
              <a:solidFill>
                <a:schemeClr val="tx1">
                  <a:lumMod val="65000"/>
                  <a:lumOff val="35000"/>
                </a:schemeClr>
              </a:solidFill>
              <a:latin typeface="汉仪旗黑-45S" panose="00020600040101010101" pitchFamily="18" charset="-122"/>
              <a:sym typeface="汉仪旗黑-45S" panose="00020600040101010101" pitchFamily="18" charset="-122"/>
            </a:endParaRPr>
          </a:p>
          <a:p>
            <a:pPr>
              <a:lnSpc>
                <a:spcPct val="130000"/>
              </a:lnSpc>
            </a:pPr>
            <a:r>
              <a:rPr lang="zh-CN" altLang="en-US" sz="1800" kern="0">
                <a:solidFill>
                  <a:schemeClr val="tx1">
                    <a:lumMod val="65000"/>
                    <a:lumOff val="35000"/>
                  </a:schemeClr>
                </a:solidFill>
                <a:latin typeface="汉仪旗黑-45S" panose="00020600040101010101" pitchFamily="18" charset="-122"/>
                <a:sym typeface="汉仪旗黑-45S" panose="00020600040101010101" pitchFamily="18" charset="-122"/>
              </a:rPr>
              <a:t>节点加权超度</a:t>
            </a:r>
            <a:endParaRPr lang="zh-CN" altLang="en-US" sz="1800" kern="0">
              <a:solidFill>
                <a:schemeClr val="tx1">
                  <a:lumMod val="65000"/>
                  <a:lumOff val="35000"/>
                </a:schemeClr>
              </a:solidFill>
              <a:latin typeface="汉仪旗黑-45S" panose="00020600040101010101" pitchFamily="18" charset="-122"/>
              <a:sym typeface="汉仪旗黑-45S" panose="00020600040101010101" pitchFamily="18" charset="-122"/>
            </a:endParaRPr>
          </a:p>
          <a:p>
            <a:pPr>
              <a:lnSpc>
                <a:spcPct val="130000"/>
              </a:lnSpc>
            </a:pPr>
            <a:r>
              <a:rPr lang="zh-CN" altLang="en-US" sz="1800" kern="0">
                <a:solidFill>
                  <a:schemeClr val="tx1">
                    <a:lumMod val="65000"/>
                    <a:lumOff val="35000"/>
                  </a:schemeClr>
                </a:solidFill>
                <a:latin typeface="汉仪旗黑-45S" panose="00020600040101010101" pitchFamily="18" charset="-122"/>
                <a:sym typeface="汉仪旗黑-45S" panose="00020600040101010101" pitchFamily="18" charset="-122"/>
              </a:rPr>
              <a:t>平均度值</a:t>
            </a:r>
            <a:endParaRPr lang="zh-CN" altLang="en-US" sz="1800" kern="0">
              <a:solidFill>
                <a:schemeClr val="tx1">
                  <a:lumMod val="65000"/>
                  <a:lumOff val="35000"/>
                </a:schemeClr>
              </a:solidFill>
              <a:latin typeface="汉仪旗黑-45S" panose="00020600040101010101" pitchFamily="18" charset="-122"/>
              <a:sym typeface="汉仪旗黑-45S" panose="00020600040101010101" pitchFamily="18" charset="-122"/>
            </a:endParaRPr>
          </a:p>
        </p:txBody>
      </p:sp>
      <p:sp>
        <p:nvSpPr>
          <p:cNvPr id="31" name="矩形 30"/>
          <p:cNvSpPr/>
          <p:nvPr/>
        </p:nvSpPr>
        <p:spPr>
          <a:xfrm>
            <a:off x="8037195" y="3033395"/>
            <a:ext cx="2850515" cy="1087755"/>
          </a:xfrm>
          <a:prstGeom prst="rect">
            <a:avLst/>
          </a:prstGeom>
        </p:spPr>
        <p:txBody>
          <a:bodyPr wrap="square">
            <a:spAutoFit/>
          </a:bodyPr>
          <a:p>
            <a:pPr>
              <a:lnSpc>
                <a:spcPct val="120000"/>
              </a:lnSpc>
            </a:pPr>
            <a:r>
              <a:rPr lang="zh-CN" altLang="en-US" sz="1800" kern="0">
                <a:solidFill>
                  <a:schemeClr val="tx1">
                    <a:lumMod val="65000"/>
                    <a:lumOff val="35000"/>
                  </a:schemeClr>
                </a:solidFill>
                <a:latin typeface="汉仪旗黑-45S" panose="00020600040101010101" pitchFamily="18" charset="-122"/>
                <a:sym typeface="汉仪旗黑-45S" panose="00020600040101010101" pitchFamily="18" charset="-122"/>
              </a:rPr>
              <a:t>超边数量</a:t>
            </a:r>
            <a:endParaRPr lang="zh-CN" altLang="en-US" sz="1800" kern="0">
              <a:solidFill>
                <a:schemeClr val="tx1">
                  <a:lumMod val="65000"/>
                  <a:lumOff val="35000"/>
                </a:schemeClr>
              </a:solidFill>
              <a:latin typeface="汉仪旗黑-45S" panose="00020600040101010101" pitchFamily="18" charset="-122"/>
              <a:sym typeface="汉仪旗黑-45S" panose="00020600040101010101" pitchFamily="18" charset="-122"/>
            </a:endParaRPr>
          </a:p>
          <a:p>
            <a:pPr>
              <a:lnSpc>
                <a:spcPct val="120000"/>
              </a:lnSpc>
            </a:pPr>
            <a:r>
              <a:rPr lang="zh-CN" altLang="en-US" sz="1800" kern="0">
                <a:solidFill>
                  <a:schemeClr val="tx1">
                    <a:lumMod val="65000"/>
                    <a:lumOff val="35000"/>
                  </a:schemeClr>
                </a:solidFill>
                <a:latin typeface="汉仪旗黑-45S" panose="00020600040101010101" pitchFamily="18" charset="-122"/>
                <a:sym typeface="汉仪旗黑-45S" panose="00020600040101010101" pitchFamily="18" charset="-122"/>
              </a:rPr>
              <a:t>超边权重</a:t>
            </a:r>
            <a:endParaRPr lang="zh-CN" altLang="en-US" sz="1800" kern="0">
              <a:solidFill>
                <a:schemeClr val="tx1">
                  <a:lumMod val="65000"/>
                  <a:lumOff val="35000"/>
                </a:schemeClr>
              </a:solidFill>
              <a:latin typeface="汉仪旗黑-45S" panose="00020600040101010101" pitchFamily="18" charset="-122"/>
              <a:sym typeface="汉仪旗黑-45S" panose="00020600040101010101" pitchFamily="18" charset="-122"/>
            </a:endParaRPr>
          </a:p>
          <a:p>
            <a:pPr>
              <a:lnSpc>
                <a:spcPct val="120000"/>
              </a:lnSpc>
            </a:pPr>
            <a:r>
              <a:rPr lang="zh-CN" altLang="en-US" sz="1800" kern="0">
                <a:solidFill>
                  <a:schemeClr val="tx1">
                    <a:lumMod val="65000"/>
                    <a:lumOff val="35000"/>
                  </a:schemeClr>
                </a:solidFill>
                <a:latin typeface="汉仪旗黑-45S" panose="00020600040101010101" pitchFamily="18" charset="-122"/>
                <a:sym typeface="汉仪旗黑-45S" panose="00020600040101010101" pitchFamily="18" charset="-122"/>
              </a:rPr>
              <a:t>权重均值</a:t>
            </a:r>
            <a:endParaRPr lang="zh-CN" altLang="en-US" sz="1800" kern="0">
              <a:solidFill>
                <a:schemeClr val="tx1">
                  <a:lumMod val="65000"/>
                  <a:lumOff val="35000"/>
                </a:schemeClr>
              </a:solidFill>
              <a:latin typeface="汉仪旗黑-45S" panose="00020600040101010101" pitchFamily="18" charset="-122"/>
              <a:sym typeface="汉仪旗黑-45S" panose="00020600040101010101" pitchFamily="18" charset="-122"/>
            </a:endParaRPr>
          </a:p>
        </p:txBody>
      </p:sp>
      <p:sp>
        <p:nvSpPr>
          <p:cNvPr id="32" name="矩形 31"/>
          <p:cNvSpPr/>
          <p:nvPr/>
        </p:nvSpPr>
        <p:spPr>
          <a:xfrm>
            <a:off x="8009255" y="4271010"/>
            <a:ext cx="2850515" cy="922020"/>
          </a:xfrm>
          <a:prstGeom prst="rect">
            <a:avLst/>
          </a:prstGeom>
        </p:spPr>
        <p:txBody>
          <a:bodyPr wrap="square">
            <a:spAutoFit/>
          </a:bodyPr>
          <a:p>
            <a:pPr>
              <a:lnSpc>
                <a:spcPct val="150000"/>
              </a:lnSpc>
            </a:pPr>
            <a:r>
              <a:rPr lang="zh-CN" altLang="en-US" sz="1800" kern="0">
                <a:solidFill>
                  <a:schemeClr val="tx1">
                    <a:lumMod val="65000"/>
                    <a:lumOff val="35000"/>
                  </a:schemeClr>
                </a:solidFill>
                <a:latin typeface="汉仪旗黑-45S" panose="00020600040101010101" pitchFamily="18" charset="-122"/>
                <a:sym typeface="汉仪旗黑-45S" panose="00020600040101010101" pitchFamily="18" charset="-122"/>
              </a:rPr>
              <a:t>场景质量熵</a:t>
            </a:r>
            <a:endParaRPr lang="zh-CN" altLang="en-US" sz="1800" kern="0">
              <a:solidFill>
                <a:schemeClr val="tx1">
                  <a:lumMod val="65000"/>
                  <a:lumOff val="35000"/>
                </a:schemeClr>
              </a:solidFill>
              <a:latin typeface="汉仪旗黑-45S" panose="00020600040101010101" pitchFamily="18" charset="-122"/>
              <a:sym typeface="汉仪旗黑-45S" panose="00020600040101010101" pitchFamily="18" charset="-122"/>
            </a:endParaRPr>
          </a:p>
          <a:p>
            <a:pPr>
              <a:lnSpc>
                <a:spcPct val="150000"/>
              </a:lnSpc>
            </a:pPr>
            <a:endParaRPr lang="zh-CN" altLang="en-US" sz="1800" kern="0">
              <a:solidFill>
                <a:schemeClr val="tx1">
                  <a:lumMod val="65000"/>
                  <a:lumOff val="35000"/>
                </a:schemeClr>
              </a:solidFill>
              <a:latin typeface="汉仪旗黑-45S" panose="00020600040101010101" pitchFamily="18" charset="-122"/>
              <a:sym typeface="汉仪旗黑-45S" panose="00020600040101010101" pitchFamily="18" charset="-122"/>
            </a:endParaRPr>
          </a:p>
        </p:txBody>
      </p:sp>
      <p:pic>
        <p:nvPicPr>
          <p:cNvPr id="100" name="图片 99"/>
          <p:cNvPicPr/>
          <p:nvPr/>
        </p:nvPicPr>
        <p:blipFill>
          <a:blip r:embed="rId1"/>
          <a:stretch>
            <a:fillRect/>
          </a:stretch>
        </p:blipFill>
        <p:spPr>
          <a:xfrm>
            <a:off x="8084820" y="4763135"/>
            <a:ext cx="2851150" cy="659130"/>
          </a:xfrm>
          <a:prstGeom prst="rect">
            <a:avLst/>
          </a:prstGeom>
          <a:noFill/>
          <a:ln w="9525">
            <a:noFill/>
          </a:ln>
        </p:spPr>
      </p:pic>
      <p:sp>
        <p:nvSpPr>
          <p:cNvPr id="3" name="矩形 2"/>
          <p:cNvSpPr/>
          <p:nvPr/>
        </p:nvSpPr>
        <p:spPr>
          <a:xfrm>
            <a:off x="8018780" y="5342890"/>
            <a:ext cx="2850515" cy="506730"/>
          </a:xfrm>
          <a:prstGeom prst="rect">
            <a:avLst/>
          </a:prstGeom>
        </p:spPr>
        <p:txBody>
          <a:bodyPr wrap="square">
            <a:spAutoFit/>
          </a:bodyPr>
          <a:p>
            <a:pPr>
              <a:lnSpc>
                <a:spcPct val="150000"/>
              </a:lnSpc>
            </a:pPr>
            <a:r>
              <a:rPr lang="zh-CN" altLang="en-US" sz="1800" kern="0">
                <a:solidFill>
                  <a:schemeClr val="tx1">
                    <a:lumMod val="65000"/>
                    <a:lumOff val="35000"/>
                  </a:schemeClr>
                </a:solidFill>
                <a:latin typeface="汉仪旗黑-45S" panose="00020600040101010101" pitchFamily="18" charset="-122"/>
                <a:sym typeface="汉仪旗黑-45S" panose="00020600040101010101" pitchFamily="18" charset="-122"/>
              </a:rPr>
              <a:t>场景</a:t>
            </a:r>
            <a:r>
              <a:rPr lang="zh-CN" altLang="en-US" sz="1800" kern="0">
                <a:solidFill>
                  <a:schemeClr val="tx1">
                    <a:lumMod val="65000"/>
                    <a:lumOff val="35000"/>
                  </a:schemeClr>
                </a:solidFill>
                <a:latin typeface="汉仪旗黑-45S" panose="00020600040101010101" pitchFamily="18" charset="-122"/>
                <a:sym typeface="汉仪旗黑-45S" panose="00020600040101010101" pitchFamily="18" charset="-122"/>
              </a:rPr>
              <a:t>协同度</a:t>
            </a:r>
            <a:endParaRPr lang="zh-CN" altLang="en-US" sz="1800" kern="0">
              <a:solidFill>
                <a:schemeClr val="tx1">
                  <a:lumMod val="65000"/>
                  <a:lumOff val="35000"/>
                </a:schemeClr>
              </a:solidFill>
              <a:latin typeface="汉仪旗黑-45S" panose="00020600040101010101" pitchFamily="18" charset="-122"/>
              <a:sym typeface="汉仪旗黑-45S" panose="00020600040101010101" pitchFamily="18" charset="-122"/>
            </a:endParaRPr>
          </a:p>
        </p:txBody>
      </p:sp>
      <p:pic>
        <p:nvPicPr>
          <p:cNvPr id="4" name="图片 3"/>
          <p:cNvPicPr/>
          <p:nvPr/>
        </p:nvPicPr>
        <p:blipFill>
          <a:blip r:embed="rId2"/>
          <a:stretch>
            <a:fillRect/>
          </a:stretch>
        </p:blipFill>
        <p:spPr>
          <a:xfrm>
            <a:off x="8107680" y="5849620"/>
            <a:ext cx="1717675" cy="506730"/>
          </a:xfrm>
          <a:prstGeom prst="rect">
            <a:avLst/>
          </a:prstGeom>
          <a:noFill/>
          <a:ln w="9525">
            <a:noFill/>
          </a:ln>
        </p:spPr>
      </p:pic>
    </p:spTree>
  </p:cSld>
  <p:clrMapOvr>
    <a:masterClrMapping/>
  </p:clrMapOvr>
</p:sld>
</file>

<file path=ppt/tags/tag1.xml><?xml version="1.0" encoding="utf-8"?>
<p:tagLst xmlns:p="http://schemas.openxmlformats.org/presentationml/2006/main">
  <p:tag name="KSO_WM_UNIT_TABLE_BEAUTIFY" val="smartTable{d081eb19-1b2e-46b6-810f-034c2919cef1}"/>
</p:tagLst>
</file>

<file path=ppt/tags/tag2.xml><?xml version="1.0" encoding="utf-8"?>
<p:tagLst xmlns:p="http://schemas.openxmlformats.org/presentationml/2006/main">
  <p:tag name="KSO_WM_UNIT_TABLE_BEAUTIFY" val="smartTable{d8a7c7da-5616-43c7-a61d-f611e4ceaeb6}"/>
  <p:tag name="TABLE_ENDDRAG_ORIGIN_RECT" val="624*201"/>
  <p:tag name="TABLE_ENDDRAG_RECT" val="50*331*624*201"/>
</p:tagLst>
</file>

<file path=ppt/tags/tag3.xml><?xml version="1.0" encoding="utf-8"?>
<p:tagLst xmlns:p="http://schemas.openxmlformats.org/presentationml/2006/main">
  <p:tag name="KSO_WM_UNIT_TABLE_BEAUTIFY" val="smartTable{a435dcba-32bb-4691-aef8-32663c2f58f4}"/>
  <p:tag name="TABLE_ENDDRAG_ORIGIN_RECT" val="679*161"/>
  <p:tag name="TABLE_ENDDRAG_RECT" val="26*141*679*161"/>
</p:tagLst>
</file>

<file path=ppt/tags/tag4.xml><?xml version="1.0" encoding="utf-8"?>
<p:tagLst xmlns:p="http://schemas.openxmlformats.org/presentationml/2006/main">
  <p:tag name="KSO_WM_UNIT_TABLE_BEAUTIFY" val="smartTable{9be98472-8df8-4b94-9e65-69b7c665a358}"/>
</p:tagLst>
</file>

<file path=ppt/tags/tag5.xml><?xml version="1.0" encoding="utf-8"?>
<p:tagLst xmlns:p="http://schemas.openxmlformats.org/presentationml/2006/main">
  <p:tag name="ISLIDE.GUIDESSETTING" val="{&quot;Id&quot;:&quot;GuidesStyle_Narrow&quot;,&quot;Name&quot;:&quot;较窄&quot;,&quot;Kind&quot;:&quot;System&quot;,&quot;OldGuidesSetting&quot;:{&quot;HeaderHeight&quot;:10.0,&quot;FooterHeight&quot;:5.0,&quot;SideMargin&quot;:2.5,&quot;TopMargin&quot;:0.0,&quot;BottomMargin&quot;:0.0,&quot;IntervalMargin&quot;:1.0}}"/>
  <p:tag name="KSO_WPP_MARK_KEY" val="a2384bab-ec50-4fb4-909a-7996af389c1f"/>
  <p:tag name="COMMONDATA" val="eyJjb3VudCI6MSwiaGRpZCI6IjhkMTYwNDA2NWYyMzYyYzAyZjhhYzU4ZjU0NmIyZDNkIiwidXNlckNvdW50IjoxfQ=="/>
</p:tagLst>
</file>

<file path=ppt/theme/theme1.xml><?xml version="1.0" encoding="utf-8"?>
<a:theme xmlns:a="http://schemas.openxmlformats.org/drawingml/2006/main" name="Office 主题">
  <a:themeElements>
    <a:clrScheme name="蓝色清新答辩1">
      <a:dk1>
        <a:sysClr val="windowText" lastClr="000000"/>
      </a:dk1>
      <a:lt1>
        <a:sysClr val="window" lastClr="FFFFFF"/>
      </a:lt1>
      <a:dk2>
        <a:srgbClr val="EEF2F5"/>
      </a:dk2>
      <a:lt2>
        <a:srgbClr val="E7E6E6"/>
      </a:lt2>
      <a:accent1>
        <a:srgbClr val="304371"/>
      </a:accent1>
      <a:accent2>
        <a:srgbClr val="ED7D31"/>
      </a:accent2>
      <a:accent3>
        <a:srgbClr val="A5A5A5"/>
      </a:accent3>
      <a:accent4>
        <a:srgbClr val="FFC000"/>
      </a:accent4>
      <a:accent5>
        <a:srgbClr val="4472C4"/>
      </a:accent5>
      <a:accent6>
        <a:srgbClr val="70AD47"/>
      </a:accent6>
      <a:hlink>
        <a:srgbClr val="000000"/>
      </a:hlink>
      <a:folHlink>
        <a:srgbClr val="954F72"/>
      </a:folHlink>
    </a:clrScheme>
    <a:fontScheme name="3汉仪雅酷黑 65W">
      <a:majorFont>
        <a:latin typeface="Century Gothic"/>
        <a:ea typeface="汉仪雅酷黑 65W"/>
        <a:cs typeface=""/>
      </a:majorFont>
      <a:minorFont>
        <a:latin typeface="汉仪旗黑-45S"/>
        <a:ea typeface="汉仪旗黑-45S"/>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c04d19f76ac56a1be31a4669afc0c4df</Template>
  <TotalTime>0</TotalTime>
  <Words>2785</Words>
  <Application>WPS 演示</Application>
  <PresentationFormat>全屏显示(16:9)</PresentationFormat>
  <Paragraphs>486</Paragraphs>
  <Slides>16</Slides>
  <Notes>0</Notes>
  <HiddenSlides>1</HiddenSlides>
  <MMClips>0</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16</vt:i4>
      </vt:variant>
    </vt:vector>
  </HeadingPairs>
  <TitlesOfParts>
    <vt:vector size="32" baseType="lpstr">
      <vt:lpstr>Arial</vt:lpstr>
      <vt:lpstr>宋体</vt:lpstr>
      <vt:lpstr>Wingdings</vt:lpstr>
      <vt:lpstr>汉仪旗黑-45S</vt:lpstr>
      <vt:lpstr>汉仪旗黑-55S</vt:lpstr>
      <vt:lpstr>黑体</vt:lpstr>
      <vt:lpstr>Times New Roman</vt:lpstr>
      <vt:lpstr>汉仪旗黑-45S</vt:lpstr>
      <vt:lpstr>汉仪雅酷黑 65W</vt:lpstr>
      <vt:lpstr>Calibri Light</vt:lpstr>
      <vt:lpstr>方正宋刻本秀楷简体</vt:lpstr>
      <vt:lpstr>微软雅黑</vt:lpstr>
      <vt:lpstr>Arial Unicode MS</vt:lpstr>
      <vt:lpstr>Century Gothic</vt:lpstr>
      <vt:lpstr>Calibri</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哒哒 熊猫</dc:creator>
  <cp:lastModifiedBy>Administrator</cp:lastModifiedBy>
  <cp:revision>121</cp:revision>
  <dcterms:created xsi:type="dcterms:W3CDTF">2023-07-11T17:01:00Z</dcterms:created>
  <dcterms:modified xsi:type="dcterms:W3CDTF">2023-07-12T16:04:24Z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2052-11.1.0.14036</vt:lpwstr>
  </property>
  <property fmtid="{D5CDD505-2E9C-101B-9397-08002B2CF9AE}" pid="3" name="KSOTemplateUUID">
    <vt:lpwstr>v1.0_mb_ik0zWGMzdV7Xkr+T3BM7Lg==</vt:lpwstr>
  </property>
  <property fmtid="{D5CDD505-2E9C-101B-9397-08002B2CF9AE}" pid="4" name="ICV">
    <vt:lpwstr>6D9CBCDACC9849D18CB1AFF3A1F2BB90_13</vt:lpwstr>
  </property>
</Properties>
</file>